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65" r:id="rId6"/>
    <p:sldId id="264" r:id="rId7"/>
    <p:sldId id="263" r:id="rId8"/>
    <p:sldId id="269" r:id="rId9"/>
    <p:sldId id="268" r:id="rId10"/>
    <p:sldId id="267" r:id="rId11"/>
    <p:sldId id="262" r:id="rId12"/>
    <p:sldId id="261" r:id="rId13"/>
    <p:sldId id="260" r:id="rId14"/>
    <p:sldId id="289" r:id="rId15"/>
    <p:sldId id="291" r:id="rId16"/>
    <p:sldId id="287" r:id="rId17"/>
    <p:sldId id="29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B3F90-B916-480C-9090-37B3895785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9BF3F0E-0333-427E-991A-5F49F9B650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0480F9F-B6A9-40FE-9605-3A702ABAADFE}"/>
              </a:ext>
            </a:extLst>
          </p:cNvPr>
          <p:cNvSpPr>
            <a:spLocks noGrp="1"/>
          </p:cNvSpPr>
          <p:nvPr>
            <p:ph type="dt" sz="half" idx="10"/>
          </p:nvPr>
        </p:nvSpPr>
        <p:spPr/>
        <p:txBody>
          <a:bodyPr/>
          <a:lstStyle/>
          <a:p>
            <a:fld id="{50844438-0056-499E-8D73-3235D616BA8E}" type="datetimeFigureOut">
              <a:rPr lang="en-US" smtClean="0"/>
              <a:t>3/27/2022</a:t>
            </a:fld>
            <a:endParaRPr lang="en-US"/>
          </a:p>
        </p:txBody>
      </p:sp>
      <p:sp>
        <p:nvSpPr>
          <p:cNvPr id="5" name="Footer Placeholder 4">
            <a:extLst>
              <a:ext uri="{FF2B5EF4-FFF2-40B4-BE49-F238E27FC236}">
                <a16:creationId xmlns:a16="http://schemas.microsoft.com/office/drawing/2014/main" id="{6F3E80DB-C095-41A0-BD72-7205DA6E85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83B3CE-C84B-45CE-B670-BCD14A31C9E4}"/>
              </a:ext>
            </a:extLst>
          </p:cNvPr>
          <p:cNvSpPr>
            <a:spLocks noGrp="1"/>
          </p:cNvSpPr>
          <p:nvPr>
            <p:ph type="sldNum" sz="quarter" idx="12"/>
          </p:nvPr>
        </p:nvSpPr>
        <p:spPr/>
        <p:txBody>
          <a:bodyPr/>
          <a:lstStyle/>
          <a:p>
            <a:fld id="{5AD0B4FC-A391-4F9B-BBD8-F7A5BB07A141}" type="slidenum">
              <a:rPr lang="en-US" smtClean="0"/>
              <a:t>‹#›</a:t>
            </a:fld>
            <a:endParaRPr lang="en-US"/>
          </a:p>
        </p:txBody>
      </p:sp>
    </p:spTree>
    <p:extLst>
      <p:ext uri="{BB962C8B-B14F-4D97-AF65-F5344CB8AC3E}">
        <p14:creationId xmlns:p14="http://schemas.microsoft.com/office/powerpoint/2010/main" val="1608906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48D39-B4E8-46BD-A708-840B158030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B72BD9-AB90-4535-9AB5-37BC88CF0A8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7961CE-6F0B-45C6-A477-192B73D2EDC1}"/>
              </a:ext>
            </a:extLst>
          </p:cNvPr>
          <p:cNvSpPr>
            <a:spLocks noGrp="1"/>
          </p:cNvSpPr>
          <p:nvPr>
            <p:ph type="dt" sz="half" idx="10"/>
          </p:nvPr>
        </p:nvSpPr>
        <p:spPr/>
        <p:txBody>
          <a:bodyPr/>
          <a:lstStyle/>
          <a:p>
            <a:fld id="{50844438-0056-499E-8D73-3235D616BA8E}" type="datetimeFigureOut">
              <a:rPr lang="en-US" smtClean="0"/>
              <a:t>3/27/2022</a:t>
            </a:fld>
            <a:endParaRPr lang="en-US"/>
          </a:p>
        </p:txBody>
      </p:sp>
      <p:sp>
        <p:nvSpPr>
          <p:cNvPr id="5" name="Footer Placeholder 4">
            <a:extLst>
              <a:ext uri="{FF2B5EF4-FFF2-40B4-BE49-F238E27FC236}">
                <a16:creationId xmlns:a16="http://schemas.microsoft.com/office/drawing/2014/main" id="{520083EE-8448-46FE-8D03-F3BC36C3EF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FD83C1-33BE-4640-985E-1DFC13223443}"/>
              </a:ext>
            </a:extLst>
          </p:cNvPr>
          <p:cNvSpPr>
            <a:spLocks noGrp="1"/>
          </p:cNvSpPr>
          <p:nvPr>
            <p:ph type="sldNum" sz="quarter" idx="12"/>
          </p:nvPr>
        </p:nvSpPr>
        <p:spPr/>
        <p:txBody>
          <a:bodyPr/>
          <a:lstStyle/>
          <a:p>
            <a:fld id="{5AD0B4FC-A391-4F9B-BBD8-F7A5BB07A141}" type="slidenum">
              <a:rPr lang="en-US" smtClean="0"/>
              <a:t>‹#›</a:t>
            </a:fld>
            <a:endParaRPr lang="en-US"/>
          </a:p>
        </p:txBody>
      </p:sp>
    </p:spTree>
    <p:extLst>
      <p:ext uri="{BB962C8B-B14F-4D97-AF65-F5344CB8AC3E}">
        <p14:creationId xmlns:p14="http://schemas.microsoft.com/office/powerpoint/2010/main" val="202718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D160DE-A27A-482B-85B8-BF1AD3A3C23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451B5A5-2830-4411-9AA3-575C0FA7DE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A8BD73-C986-471E-8228-ED0D9FCE6C96}"/>
              </a:ext>
            </a:extLst>
          </p:cNvPr>
          <p:cNvSpPr>
            <a:spLocks noGrp="1"/>
          </p:cNvSpPr>
          <p:nvPr>
            <p:ph type="dt" sz="half" idx="10"/>
          </p:nvPr>
        </p:nvSpPr>
        <p:spPr/>
        <p:txBody>
          <a:bodyPr/>
          <a:lstStyle/>
          <a:p>
            <a:fld id="{50844438-0056-499E-8D73-3235D616BA8E}" type="datetimeFigureOut">
              <a:rPr lang="en-US" smtClean="0"/>
              <a:t>3/27/2022</a:t>
            </a:fld>
            <a:endParaRPr lang="en-US"/>
          </a:p>
        </p:txBody>
      </p:sp>
      <p:sp>
        <p:nvSpPr>
          <p:cNvPr id="5" name="Footer Placeholder 4">
            <a:extLst>
              <a:ext uri="{FF2B5EF4-FFF2-40B4-BE49-F238E27FC236}">
                <a16:creationId xmlns:a16="http://schemas.microsoft.com/office/drawing/2014/main" id="{128E33B7-3A67-4273-A2E0-2F3F2B8050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1223B3-CA10-4AC3-9A9C-3AAE708365DA}"/>
              </a:ext>
            </a:extLst>
          </p:cNvPr>
          <p:cNvSpPr>
            <a:spLocks noGrp="1"/>
          </p:cNvSpPr>
          <p:nvPr>
            <p:ph type="sldNum" sz="quarter" idx="12"/>
          </p:nvPr>
        </p:nvSpPr>
        <p:spPr/>
        <p:txBody>
          <a:bodyPr/>
          <a:lstStyle/>
          <a:p>
            <a:fld id="{5AD0B4FC-A391-4F9B-BBD8-F7A5BB07A141}" type="slidenum">
              <a:rPr lang="en-US" smtClean="0"/>
              <a:t>‹#›</a:t>
            </a:fld>
            <a:endParaRPr lang="en-US"/>
          </a:p>
        </p:txBody>
      </p:sp>
    </p:spTree>
    <p:extLst>
      <p:ext uri="{BB962C8B-B14F-4D97-AF65-F5344CB8AC3E}">
        <p14:creationId xmlns:p14="http://schemas.microsoft.com/office/powerpoint/2010/main" val="41861749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03C535F-B89B-4545-93F5-AEED2E38F555}"/>
              </a:ext>
            </a:extLst>
          </p:cNvPr>
          <p:cNvSpPr/>
          <p:nvPr userDrawn="1"/>
        </p:nvSpPr>
        <p:spPr>
          <a:xfrm rot="16200000">
            <a:off x="1191457" y="856178"/>
            <a:ext cx="76201" cy="2459115"/>
          </a:xfrm>
          <a:prstGeom prst="rect">
            <a:avLst/>
          </a:prstGeom>
          <a:solidFill>
            <a:srgbClr val="002569"/>
          </a:solidFill>
          <a:ln>
            <a:solidFill>
              <a:srgbClr val="394D96"/>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696E2EC1-AD0A-47FD-AC21-DBDB8577B3EF}"/>
              </a:ext>
            </a:extLst>
          </p:cNvPr>
          <p:cNvSpPr txBox="1"/>
          <p:nvPr userDrawn="1"/>
        </p:nvSpPr>
        <p:spPr>
          <a:xfrm>
            <a:off x="180319" y="2144542"/>
            <a:ext cx="2012466" cy="370895"/>
          </a:xfrm>
          <a:prstGeom prst="rect">
            <a:avLst/>
          </a:prstGeom>
          <a:noFill/>
        </p:spPr>
        <p:txBody>
          <a:bodyPr wrap="square" rtlCol="0">
            <a:spAutoFit/>
          </a:bodyPr>
          <a:lstStyle/>
          <a:p>
            <a:r>
              <a:rPr lang="en-US" b="1" dirty="0">
                <a:solidFill>
                  <a:srgbClr val="002569"/>
                </a:solidFill>
                <a:latin typeface="Arial" panose="020B0604020202020204" pitchFamily="34" charset="0"/>
                <a:cs typeface="Arial" panose="020B0604020202020204" pitchFamily="34" charset="0"/>
              </a:rPr>
              <a:t>Legend</a:t>
            </a:r>
          </a:p>
        </p:txBody>
      </p:sp>
      <p:sp>
        <p:nvSpPr>
          <p:cNvPr id="7" name="Rectangle 6">
            <a:extLst>
              <a:ext uri="{FF2B5EF4-FFF2-40B4-BE49-F238E27FC236}">
                <a16:creationId xmlns:a16="http://schemas.microsoft.com/office/drawing/2014/main" id="{F8B7E547-3959-4209-A5C6-AF28FCE29779}"/>
              </a:ext>
            </a:extLst>
          </p:cNvPr>
          <p:cNvSpPr/>
          <p:nvPr userDrawn="1"/>
        </p:nvSpPr>
        <p:spPr>
          <a:xfrm>
            <a:off x="2441359" y="0"/>
            <a:ext cx="9750641" cy="514905"/>
          </a:xfrm>
          <a:prstGeom prst="rect">
            <a:avLst/>
          </a:prstGeom>
          <a:solidFill>
            <a:srgbClr val="002569"/>
          </a:solidFill>
          <a:ln>
            <a:solidFill>
              <a:srgbClr val="394D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D9E40164-C010-4317-BAD1-1FD61E9293D5}"/>
              </a:ext>
            </a:extLst>
          </p:cNvPr>
          <p:cNvSpPr/>
          <p:nvPr userDrawn="1"/>
        </p:nvSpPr>
        <p:spPr>
          <a:xfrm>
            <a:off x="2388093" y="0"/>
            <a:ext cx="71022" cy="6858000"/>
          </a:xfrm>
          <a:prstGeom prst="rect">
            <a:avLst/>
          </a:prstGeom>
          <a:solidFill>
            <a:srgbClr val="002569"/>
          </a:solidFill>
          <a:ln>
            <a:solidFill>
              <a:srgbClr val="394D96"/>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9" name="Picture Placeholder 3">
            <a:extLst>
              <a:ext uri="{FF2B5EF4-FFF2-40B4-BE49-F238E27FC236}">
                <a16:creationId xmlns:a16="http://schemas.microsoft.com/office/drawing/2014/main" id="{D3EB2348-58A2-4A57-AC78-2E1DA7B3D4F5}"/>
              </a:ext>
            </a:extLst>
          </p:cNvPr>
          <p:cNvSpPr>
            <a:spLocks noGrp="1"/>
          </p:cNvSpPr>
          <p:nvPr>
            <p:ph type="pic" sz="quarter" idx="11"/>
          </p:nvPr>
        </p:nvSpPr>
        <p:spPr>
          <a:xfrm>
            <a:off x="2459115" y="514905"/>
            <a:ext cx="9732884" cy="6343095"/>
          </a:xfrm>
        </p:spPr>
        <p:txBody>
          <a:bodyPr/>
          <a:lstStyle/>
          <a:p>
            <a:endParaRPr lang="en-US" dirty="0"/>
          </a:p>
        </p:txBody>
      </p:sp>
    </p:spTree>
    <p:extLst>
      <p:ext uri="{BB962C8B-B14F-4D97-AF65-F5344CB8AC3E}">
        <p14:creationId xmlns:p14="http://schemas.microsoft.com/office/powerpoint/2010/main" val="3182858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6FFC0-F2B5-4F1A-BBE7-2EB645C68B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D4E5A3-CEA0-442C-B788-8A197C0AEE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FFB928-258E-4833-B67C-68E7B6ECFDBF}"/>
              </a:ext>
            </a:extLst>
          </p:cNvPr>
          <p:cNvSpPr>
            <a:spLocks noGrp="1"/>
          </p:cNvSpPr>
          <p:nvPr>
            <p:ph type="dt" sz="half" idx="10"/>
          </p:nvPr>
        </p:nvSpPr>
        <p:spPr/>
        <p:txBody>
          <a:bodyPr/>
          <a:lstStyle/>
          <a:p>
            <a:fld id="{50844438-0056-499E-8D73-3235D616BA8E}" type="datetimeFigureOut">
              <a:rPr lang="en-US" smtClean="0"/>
              <a:t>3/27/2022</a:t>
            </a:fld>
            <a:endParaRPr lang="en-US"/>
          </a:p>
        </p:txBody>
      </p:sp>
      <p:sp>
        <p:nvSpPr>
          <p:cNvPr id="5" name="Footer Placeholder 4">
            <a:extLst>
              <a:ext uri="{FF2B5EF4-FFF2-40B4-BE49-F238E27FC236}">
                <a16:creationId xmlns:a16="http://schemas.microsoft.com/office/drawing/2014/main" id="{395CBFEB-2317-474E-83BD-49A1D2D124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6D9DCB-AE0B-44EC-863E-9ADAC81C18F3}"/>
              </a:ext>
            </a:extLst>
          </p:cNvPr>
          <p:cNvSpPr>
            <a:spLocks noGrp="1"/>
          </p:cNvSpPr>
          <p:nvPr>
            <p:ph type="sldNum" sz="quarter" idx="12"/>
          </p:nvPr>
        </p:nvSpPr>
        <p:spPr/>
        <p:txBody>
          <a:bodyPr/>
          <a:lstStyle/>
          <a:p>
            <a:fld id="{5AD0B4FC-A391-4F9B-BBD8-F7A5BB07A141}" type="slidenum">
              <a:rPr lang="en-US" smtClean="0"/>
              <a:t>‹#›</a:t>
            </a:fld>
            <a:endParaRPr lang="en-US"/>
          </a:p>
        </p:txBody>
      </p:sp>
      <p:pic>
        <p:nvPicPr>
          <p:cNvPr id="8" name="Picture 5" descr="A carved pumpkin with a light inside&#10;&#10;Description automatically generated with medium confidence">
            <a:extLst>
              <a:ext uri="{FF2B5EF4-FFF2-40B4-BE49-F238E27FC236}">
                <a16:creationId xmlns:a16="http://schemas.microsoft.com/office/drawing/2014/main" id="{F3FEE64B-4C9B-447E-97CE-5B9BC6BCE77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9630" t="16319" r="25774" b="23700"/>
          <a:stretch>
            <a:fillRect/>
          </a:stretch>
        </p:blipFill>
        <p:spPr bwMode="auto">
          <a:xfrm>
            <a:off x="10232116" y="5333543"/>
            <a:ext cx="1350284" cy="14037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0488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5E3BB-396F-4FD6-BB4E-A5B8C4AFE1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C93484B-105E-485D-A258-ACD51EEF43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02F48BC-8CA9-43E8-9206-A9329925A197}"/>
              </a:ext>
            </a:extLst>
          </p:cNvPr>
          <p:cNvSpPr>
            <a:spLocks noGrp="1"/>
          </p:cNvSpPr>
          <p:nvPr>
            <p:ph type="dt" sz="half" idx="10"/>
          </p:nvPr>
        </p:nvSpPr>
        <p:spPr/>
        <p:txBody>
          <a:bodyPr/>
          <a:lstStyle/>
          <a:p>
            <a:fld id="{50844438-0056-499E-8D73-3235D616BA8E}" type="datetimeFigureOut">
              <a:rPr lang="en-US" smtClean="0"/>
              <a:t>3/27/2022</a:t>
            </a:fld>
            <a:endParaRPr lang="en-US"/>
          </a:p>
        </p:txBody>
      </p:sp>
      <p:sp>
        <p:nvSpPr>
          <p:cNvPr id="5" name="Footer Placeholder 4">
            <a:extLst>
              <a:ext uri="{FF2B5EF4-FFF2-40B4-BE49-F238E27FC236}">
                <a16:creationId xmlns:a16="http://schemas.microsoft.com/office/drawing/2014/main" id="{370DC4C7-F0B0-488B-8846-5288721EF1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6CC392-56F2-4571-A710-3B654FA644D5}"/>
              </a:ext>
            </a:extLst>
          </p:cNvPr>
          <p:cNvSpPr>
            <a:spLocks noGrp="1"/>
          </p:cNvSpPr>
          <p:nvPr>
            <p:ph type="sldNum" sz="quarter" idx="12"/>
          </p:nvPr>
        </p:nvSpPr>
        <p:spPr/>
        <p:txBody>
          <a:bodyPr/>
          <a:lstStyle/>
          <a:p>
            <a:fld id="{5AD0B4FC-A391-4F9B-BBD8-F7A5BB07A141}" type="slidenum">
              <a:rPr lang="en-US" smtClean="0"/>
              <a:t>‹#›</a:t>
            </a:fld>
            <a:endParaRPr lang="en-US"/>
          </a:p>
        </p:txBody>
      </p:sp>
    </p:spTree>
    <p:extLst>
      <p:ext uri="{BB962C8B-B14F-4D97-AF65-F5344CB8AC3E}">
        <p14:creationId xmlns:p14="http://schemas.microsoft.com/office/powerpoint/2010/main" val="449808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6FCED-51C0-4B28-B84C-5C8A0B0AFC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035342-444B-4688-ABB8-CA5E6FB07C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41CF8A-88FB-45D3-AE00-4AE17DF42B7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4B82D7F-74B1-42A6-9457-D189C060175E}"/>
              </a:ext>
            </a:extLst>
          </p:cNvPr>
          <p:cNvSpPr>
            <a:spLocks noGrp="1"/>
          </p:cNvSpPr>
          <p:nvPr>
            <p:ph type="dt" sz="half" idx="10"/>
          </p:nvPr>
        </p:nvSpPr>
        <p:spPr/>
        <p:txBody>
          <a:bodyPr/>
          <a:lstStyle/>
          <a:p>
            <a:fld id="{50844438-0056-499E-8D73-3235D616BA8E}" type="datetimeFigureOut">
              <a:rPr lang="en-US" smtClean="0"/>
              <a:t>3/27/2022</a:t>
            </a:fld>
            <a:endParaRPr lang="en-US"/>
          </a:p>
        </p:txBody>
      </p:sp>
      <p:sp>
        <p:nvSpPr>
          <p:cNvPr id="6" name="Footer Placeholder 5">
            <a:extLst>
              <a:ext uri="{FF2B5EF4-FFF2-40B4-BE49-F238E27FC236}">
                <a16:creationId xmlns:a16="http://schemas.microsoft.com/office/drawing/2014/main" id="{750604D8-B977-487E-BB0B-DA48EA84A5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D76CC4-C1A1-415A-9885-7AFDEA6472C9}"/>
              </a:ext>
            </a:extLst>
          </p:cNvPr>
          <p:cNvSpPr>
            <a:spLocks noGrp="1"/>
          </p:cNvSpPr>
          <p:nvPr>
            <p:ph type="sldNum" sz="quarter" idx="12"/>
          </p:nvPr>
        </p:nvSpPr>
        <p:spPr/>
        <p:txBody>
          <a:bodyPr/>
          <a:lstStyle/>
          <a:p>
            <a:fld id="{5AD0B4FC-A391-4F9B-BBD8-F7A5BB07A141}" type="slidenum">
              <a:rPr lang="en-US" smtClean="0"/>
              <a:t>‹#›</a:t>
            </a:fld>
            <a:endParaRPr lang="en-US"/>
          </a:p>
        </p:txBody>
      </p:sp>
    </p:spTree>
    <p:extLst>
      <p:ext uri="{BB962C8B-B14F-4D97-AF65-F5344CB8AC3E}">
        <p14:creationId xmlns:p14="http://schemas.microsoft.com/office/powerpoint/2010/main" val="3070625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9D4E1-9292-460B-8EE7-F0F5933AE7C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7CEFFD3-FD9E-4CAC-A046-AA1DB88889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303F6C-EB74-4DC8-B409-793DDA302D2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1A5057-5FDF-4D9E-9A17-5D3F67D9A5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5AB0165-9255-4E80-AF92-539CED9056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E1AA774-467C-4C10-A000-6FBC4BBF9108}"/>
              </a:ext>
            </a:extLst>
          </p:cNvPr>
          <p:cNvSpPr>
            <a:spLocks noGrp="1"/>
          </p:cNvSpPr>
          <p:nvPr>
            <p:ph type="dt" sz="half" idx="10"/>
          </p:nvPr>
        </p:nvSpPr>
        <p:spPr/>
        <p:txBody>
          <a:bodyPr/>
          <a:lstStyle/>
          <a:p>
            <a:fld id="{50844438-0056-499E-8D73-3235D616BA8E}" type="datetimeFigureOut">
              <a:rPr lang="en-US" smtClean="0"/>
              <a:t>3/27/2022</a:t>
            </a:fld>
            <a:endParaRPr lang="en-US"/>
          </a:p>
        </p:txBody>
      </p:sp>
      <p:sp>
        <p:nvSpPr>
          <p:cNvPr id="8" name="Footer Placeholder 7">
            <a:extLst>
              <a:ext uri="{FF2B5EF4-FFF2-40B4-BE49-F238E27FC236}">
                <a16:creationId xmlns:a16="http://schemas.microsoft.com/office/drawing/2014/main" id="{91D97F3A-0312-4CC7-B29A-19C02BC7A45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8FC7166-89CC-4AA3-B22F-2516CBF654C3}"/>
              </a:ext>
            </a:extLst>
          </p:cNvPr>
          <p:cNvSpPr>
            <a:spLocks noGrp="1"/>
          </p:cNvSpPr>
          <p:nvPr>
            <p:ph type="sldNum" sz="quarter" idx="12"/>
          </p:nvPr>
        </p:nvSpPr>
        <p:spPr/>
        <p:txBody>
          <a:bodyPr/>
          <a:lstStyle/>
          <a:p>
            <a:fld id="{5AD0B4FC-A391-4F9B-BBD8-F7A5BB07A141}" type="slidenum">
              <a:rPr lang="en-US" smtClean="0"/>
              <a:t>‹#›</a:t>
            </a:fld>
            <a:endParaRPr lang="en-US"/>
          </a:p>
        </p:txBody>
      </p:sp>
    </p:spTree>
    <p:extLst>
      <p:ext uri="{BB962C8B-B14F-4D97-AF65-F5344CB8AC3E}">
        <p14:creationId xmlns:p14="http://schemas.microsoft.com/office/powerpoint/2010/main" val="3751209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FF7FB-53A7-4D04-A1A0-4CED37A0DC7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E56E816-1D7B-4853-A663-8F36F75906B2}"/>
              </a:ext>
            </a:extLst>
          </p:cNvPr>
          <p:cNvSpPr>
            <a:spLocks noGrp="1"/>
          </p:cNvSpPr>
          <p:nvPr>
            <p:ph type="dt" sz="half" idx="10"/>
          </p:nvPr>
        </p:nvSpPr>
        <p:spPr/>
        <p:txBody>
          <a:bodyPr/>
          <a:lstStyle/>
          <a:p>
            <a:fld id="{50844438-0056-499E-8D73-3235D616BA8E}" type="datetimeFigureOut">
              <a:rPr lang="en-US" smtClean="0"/>
              <a:t>3/27/2022</a:t>
            </a:fld>
            <a:endParaRPr lang="en-US"/>
          </a:p>
        </p:txBody>
      </p:sp>
      <p:sp>
        <p:nvSpPr>
          <p:cNvPr id="4" name="Footer Placeholder 3">
            <a:extLst>
              <a:ext uri="{FF2B5EF4-FFF2-40B4-BE49-F238E27FC236}">
                <a16:creationId xmlns:a16="http://schemas.microsoft.com/office/drawing/2014/main" id="{15DEB02E-89F8-4F71-93A7-8686C14146F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182DCC8-69B3-44C5-A982-D9B891E5A03D}"/>
              </a:ext>
            </a:extLst>
          </p:cNvPr>
          <p:cNvSpPr>
            <a:spLocks noGrp="1"/>
          </p:cNvSpPr>
          <p:nvPr>
            <p:ph type="sldNum" sz="quarter" idx="12"/>
          </p:nvPr>
        </p:nvSpPr>
        <p:spPr/>
        <p:txBody>
          <a:bodyPr/>
          <a:lstStyle/>
          <a:p>
            <a:fld id="{5AD0B4FC-A391-4F9B-BBD8-F7A5BB07A141}" type="slidenum">
              <a:rPr lang="en-US" smtClean="0"/>
              <a:t>‹#›</a:t>
            </a:fld>
            <a:endParaRPr lang="en-US"/>
          </a:p>
        </p:txBody>
      </p:sp>
    </p:spTree>
    <p:extLst>
      <p:ext uri="{BB962C8B-B14F-4D97-AF65-F5344CB8AC3E}">
        <p14:creationId xmlns:p14="http://schemas.microsoft.com/office/powerpoint/2010/main" val="3951250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41D90B-0A88-4B4F-9F34-359DB3435C4E}"/>
              </a:ext>
            </a:extLst>
          </p:cNvPr>
          <p:cNvSpPr>
            <a:spLocks noGrp="1"/>
          </p:cNvSpPr>
          <p:nvPr>
            <p:ph type="dt" sz="half" idx="10"/>
          </p:nvPr>
        </p:nvSpPr>
        <p:spPr/>
        <p:txBody>
          <a:bodyPr/>
          <a:lstStyle/>
          <a:p>
            <a:fld id="{50844438-0056-499E-8D73-3235D616BA8E}" type="datetimeFigureOut">
              <a:rPr lang="en-US" smtClean="0"/>
              <a:t>3/27/2022</a:t>
            </a:fld>
            <a:endParaRPr lang="en-US"/>
          </a:p>
        </p:txBody>
      </p:sp>
      <p:sp>
        <p:nvSpPr>
          <p:cNvPr id="3" name="Footer Placeholder 2">
            <a:extLst>
              <a:ext uri="{FF2B5EF4-FFF2-40B4-BE49-F238E27FC236}">
                <a16:creationId xmlns:a16="http://schemas.microsoft.com/office/drawing/2014/main" id="{D2288D03-FD77-46D0-8608-27B4FC0B8E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5B1A14E-B698-4647-BB9C-CDA4AF21E3A3}"/>
              </a:ext>
            </a:extLst>
          </p:cNvPr>
          <p:cNvSpPr>
            <a:spLocks noGrp="1"/>
          </p:cNvSpPr>
          <p:nvPr>
            <p:ph type="sldNum" sz="quarter" idx="12"/>
          </p:nvPr>
        </p:nvSpPr>
        <p:spPr/>
        <p:txBody>
          <a:bodyPr/>
          <a:lstStyle/>
          <a:p>
            <a:fld id="{5AD0B4FC-A391-4F9B-BBD8-F7A5BB07A141}" type="slidenum">
              <a:rPr lang="en-US" smtClean="0"/>
              <a:t>‹#›</a:t>
            </a:fld>
            <a:endParaRPr lang="en-US"/>
          </a:p>
        </p:txBody>
      </p:sp>
    </p:spTree>
    <p:extLst>
      <p:ext uri="{BB962C8B-B14F-4D97-AF65-F5344CB8AC3E}">
        <p14:creationId xmlns:p14="http://schemas.microsoft.com/office/powerpoint/2010/main" val="2248026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43398-469A-4526-AE29-078C927435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C30A41-8810-47A7-A32D-91DE25885B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CE64CC-98BC-4848-A037-7F8133042C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F16947-C1FE-48C3-95FA-5E7C462C23D2}"/>
              </a:ext>
            </a:extLst>
          </p:cNvPr>
          <p:cNvSpPr>
            <a:spLocks noGrp="1"/>
          </p:cNvSpPr>
          <p:nvPr>
            <p:ph type="dt" sz="half" idx="10"/>
          </p:nvPr>
        </p:nvSpPr>
        <p:spPr/>
        <p:txBody>
          <a:bodyPr/>
          <a:lstStyle/>
          <a:p>
            <a:fld id="{50844438-0056-499E-8D73-3235D616BA8E}" type="datetimeFigureOut">
              <a:rPr lang="en-US" smtClean="0"/>
              <a:t>3/27/2022</a:t>
            </a:fld>
            <a:endParaRPr lang="en-US"/>
          </a:p>
        </p:txBody>
      </p:sp>
      <p:sp>
        <p:nvSpPr>
          <p:cNvPr id="6" name="Footer Placeholder 5">
            <a:extLst>
              <a:ext uri="{FF2B5EF4-FFF2-40B4-BE49-F238E27FC236}">
                <a16:creationId xmlns:a16="http://schemas.microsoft.com/office/drawing/2014/main" id="{A7CE9FEE-C4B6-40D7-8599-ADD77F36ED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48A307-74AD-4F8C-93C9-2F0D1A080FDD}"/>
              </a:ext>
            </a:extLst>
          </p:cNvPr>
          <p:cNvSpPr>
            <a:spLocks noGrp="1"/>
          </p:cNvSpPr>
          <p:nvPr>
            <p:ph type="sldNum" sz="quarter" idx="12"/>
          </p:nvPr>
        </p:nvSpPr>
        <p:spPr/>
        <p:txBody>
          <a:bodyPr/>
          <a:lstStyle/>
          <a:p>
            <a:fld id="{5AD0B4FC-A391-4F9B-BBD8-F7A5BB07A141}" type="slidenum">
              <a:rPr lang="en-US" smtClean="0"/>
              <a:t>‹#›</a:t>
            </a:fld>
            <a:endParaRPr lang="en-US"/>
          </a:p>
        </p:txBody>
      </p:sp>
    </p:spTree>
    <p:extLst>
      <p:ext uri="{BB962C8B-B14F-4D97-AF65-F5344CB8AC3E}">
        <p14:creationId xmlns:p14="http://schemas.microsoft.com/office/powerpoint/2010/main" val="3957668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A2D97-D2CD-40D1-809C-407AF68E33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A5B713-67CE-4781-B71F-B6A607EE4A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ED83961-9D8B-4F84-BB76-9998576510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6478A8-9588-44BC-A422-85428C5D32BC}"/>
              </a:ext>
            </a:extLst>
          </p:cNvPr>
          <p:cNvSpPr>
            <a:spLocks noGrp="1"/>
          </p:cNvSpPr>
          <p:nvPr>
            <p:ph type="dt" sz="half" idx="10"/>
          </p:nvPr>
        </p:nvSpPr>
        <p:spPr/>
        <p:txBody>
          <a:bodyPr/>
          <a:lstStyle/>
          <a:p>
            <a:fld id="{50844438-0056-499E-8D73-3235D616BA8E}" type="datetimeFigureOut">
              <a:rPr lang="en-US" smtClean="0"/>
              <a:t>3/27/2022</a:t>
            </a:fld>
            <a:endParaRPr lang="en-US"/>
          </a:p>
        </p:txBody>
      </p:sp>
      <p:sp>
        <p:nvSpPr>
          <p:cNvPr id="6" name="Footer Placeholder 5">
            <a:extLst>
              <a:ext uri="{FF2B5EF4-FFF2-40B4-BE49-F238E27FC236}">
                <a16:creationId xmlns:a16="http://schemas.microsoft.com/office/drawing/2014/main" id="{8E1A6AE0-92A5-4B99-8FC0-404F807A20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B58CB5-9B06-4F78-BDE1-98AC59BB67DF}"/>
              </a:ext>
            </a:extLst>
          </p:cNvPr>
          <p:cNvSpPr>
            <a:spLocks noGrp="1"/>
          </p:cNvSpPr>
          <p:nvPr>
            <p:ph type="sldNum" sz="quarter" idx="12"/>
          </p:nvPr>
        </p:nvSpPr>
        <p:spPr/>
        <p:txBody>
          <a:bodyPr/>
          <a:lstStyle/>
          <a:p>
            <a:fld id="{5AD0B4FC-A391-4F9B-BBD8-F7A5BB07A141}" type="slidenum">
              <a:rPr lang="en-US" smtClean="0"/>
              <a:t>‹#›</a:t>
            </a:fld>
            <a:endParaRPr lang="en-US"/>
          </a:p>
        </p:txBody>
      </p:sp>
    </p:spTree>
    <p:extLst>
      <p:ext uri="{BB962C8B-B14F-4D97-AF65-F5344CB8AC3E}">
        <p14:creationId xmlns:p14="http://schemas.microsoft.com/office/powerpoint/2010/main" val="3227319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C4177B-7DDC-4465-98BB-EF931DB24C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8B8E777-FFB7-407E-BF1D-4456F98F38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179AD8-1553-4D8E-9C05-6D790790CC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844438-0056-499E-8D73-3235D616BA8E}" type="datetimeFigureOut">
              <a:rPr lang="en-US" smtClean="0"/>
              <a:t>3/27/2022</a:t>
            </a:fld>
            <a:endParaRPr lang="en-US"/>
          </a:p>
        </p:txBody>
      </p:sp>
      <p:sp>
        <p:nvSpPr>
          <p:cNvPr id="5" name="Footer Placeholder 4">
            <a:extLst>
              <a:ext uri="{FF2B5EF4-FFF2-40B4-BE49-F238E27FC236}">
                <a16:creationId xmlns:a16="http://schemas.microsoft.com/office/drawing/2014/main" id="{A8DF74F0-DEA4-48EA-8F00-599567DD29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F793C9B-1F87-423D-BD09-2F57396821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D0B4FC-A391-4F9B-BBD8-F7A5BB07A141}" type="slidenum">
              <a:rPr lang="en-US" smtClean="0"/>
              <a:t>‹#›</a:t>
            </a:fld>
            <a:endParaRPr lang="en-US"/>
          </a:p>
        </p:txBody>
      </p:sp>
    </p:spTree>
    <p:extLst>
      <p:ext uri="{BB962C8B-B14F-4D97-AF65-F5344CB8AC3E}">
        <p14:creationId xmlns:p14="http://schemas.microsoft.com/office/powerpoint/2010/main" val="4019592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https://www.ksdot.org/bureaus/burRail/bike/ATPlanningToolKit.asp"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slides/_rels/slide1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4.png"/><Relationship Id="rId7" Type="http://schemas.openxmlformats.org/officeDocument/2006/relationships/image" Target="../media/image7.svg"/><Relationship Id="rId2" Type="http://schemas.openxmlformats.org/officeDocument/2006/relationships/image" Target="../media/image12.png"/><Relationship Id="rId1" Type="http://schemas.openxmlformats.org/officeDocument/2006/relationships/slideLayout" Target="../slideLayouts/slideLayout1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3.png"/><Relationship Id="rId10" Type="http://schemas.openxmlformats.org/officeDocument/2006/relationships/image" Target="../media/image10.png"/><Relationship Id="rId4" Type="http://schemas.openxmlformats.org/officeDocument/2006/relationships/image" Target="../media/image5.svg"/><Relationship Id="rId9" Type="http://schemas.openxmlformats.org/officeDocument/2006/relationships/image" Target="../media/image9.svg"/></Relationships>
</file>

<file path=ppt/slides/_rels/slide1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svg"/><Relationship Id="rId2" Type="http://schemas.openxmlformats.org/officeDocument/2006/relationships/image" Target="../media/image13.png"/><Relationship Id="rId1" Type="http://schemas.openxmlformats.org/officeDocument/2006/relationships/slideLayout" Target="../slideLayouts/slideLayout1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1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4.png"/><Relationship Id="rId7" Type="http://schemas.openxmlformats.org/officeDocument/2006/relationships/image" Target="../media/image7.svg"/><Relationship Id="rId12"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3.png"/><Relationship Id="rId10" Type="http://schemas.openxmlformats.org/officeDocument/2006/relationships/image" Target="../media/image10.png"/><Relationship Id="rId4" Type="http://schemas.openxmlformats.org/officeDocument/2006/relationships/image" Target="../media/image5.svg"/><Relationship Id="rId9" Type="http://schemas.openxmlformats.org/officeDocument/2006/relationships/image" Target="../media/image9.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ksdot.org/bureaus/burRail/bike/KAT_Planning_Resources.as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ksdot.maps.arcgis.com/apps/mapviewer/index.html?webmap=38037d68fd0e47a7ac53ae3e10d03bb6" TargetMode="External"/><Relationship Id="rId2" Type="http://schemas.openxmlformats.org/officeDocument/2006/relationships/hyperlink" Target="https://ksdot.maps.arcgis.com/home/index.html" TargetMode="External"/><Relationship Id="rId1" Type="http://schemas.openxmlformats.org/officeDocument/2006/relationships/slideLayout" Target="../slideLayouts/slideLayout2.xml"/><Relationship Id="rId4" Type="http://schemas.openxmlformats.org/officeDocument/2006/relationships/hyperlink" Target="https://www.ksdot.org/bureaus/burRail/bike/ATPlanningToolKit.asp"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upport.office.com/en-us/powerpoin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ksdot.org/bureaus/burRail/bike/ATPlanningToolKit.asp" TargetMode="External"/><Relationship Id="rId2" Type="http://schemas.openxmlformats.org/officeDocument/2006/relationships/hyperlink" Target="https://ksdot.maps.arcgis.com/apps/mapviewer/index.html?webmap=38037d68fd0e47a7ac53ae3e10d03bb6"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8D48EBB-0810-4DA1-B04F-FAC371E730E8}"/>
              </a:ext>
            </a:extLst>
          </p:cNvPr>
          <p:cNvSpPr txBox="1">
            <a:spLocks noChangeArrowheads="1"/>
          </p:cNvSpPr>
          <p:nvPr/>
        </p:nvSpPr>
        <p:spPr bwMode="auto">
          <a:xfrm>
            <a:off x="4013724" y="972052"/>
            <a:ext cx="8068785" cy="308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900" b="1" i="0" u="none" strike="noStrike" cap="none" normalizeH="0" baseline="0" dirty="0">
                <a:ln>
                  <a:noFill/>
                </a:ln>
                <a:solidFill>
                  <a:srgbClr val="002569"/>
                </a:solidFill>
                <a:effectLst/>
                <a:latin typeface="Arial" panose="020B0604020202020204" pitchFamily="34" charset="0"/>
                <a:ea typeface="Calibri" panose="020F0502020204030204" pitchFamily="34" charset="0"/>
                <a:cs typeface="Arial" panose="020B0604020202020204" pitchFamily="34" charset="0"/>
              </a:rPr>
              <a:t>Guide to Creating Active Transportation Maps </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2053" name="object 6">
            <a:extLst>
              <a:ext uri="{FF2B5EF4-FFF2-40B4-BE49-F238E27FC236}">
                <a16:creationId xmlns:a16="http://schemas.microsoft.com/office/drawing/2014/main" id="{08FB5418-C759-4E87-A9CE-DF554240FB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47824" y="5805065"/>
            <a:ext cx="1216025" cy="65722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5" descr="A carved pumpkin with a light inside&#10;&#10;Description automatically generated with medium confidence">
            <a:extLst>
              <a:ext uri="{FF2B5EF4-FFF2-40B4-BE49-F238E27FC236}">
                <a16:creationId xmlns:a16="http://schemas.microsoft.com/office/drawing/2014/main" id="{7B371F58-53E0-4A12-86FE-5311219DFB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9630" t="16319" r="25774" b="23700"/>
          <a:stretch>
            <a:fillRect/>
          </a:stretch>
        </p:blipFill>
        <p:spPr bwMode="auto">
          <a:xfrm>
            <a:off x="4013724" y="5354215"/>
            <a:ext cx="1362075" cy="141605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3">
            <a:extLst>
              <a:ext uri="{FF2B5EF4-FFF2-40B4-BE49-F238E27FC236}">
                <a16:creationId xmlns:a16="http://schemas.microsoft.com/office/drawing/2014/main" id="{24EA526E-18A1-42BA-9484-6F9CFB5D7C3B}"/>
              </a:ext>
            </a:extLst>
          </p:cNvPr>
          <p:cNvSpPr txBox="1">
            <a:spLocks noChangeArrowheads="1"/>
          </p:cNvSpPr>
          <p:nvPr/>
        </p:nvSpPr>
        <p:spPr bwMode="auto">
          <a:xfrm>
            <a:off x="4013723" y="3741431"/>
            <a:ext cx="7837965"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Microsoft PowerPoint Map Templates and How-to Guide</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dirty="0">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rPr>
              <a:t>For more Active Transportation Planning Resources, visit the </a:t>
            </a:r>
            <a:r>
              <a:rPr lang="en-US" dirty="0">
                <a:latin typeface="Arial" panose="020B0604020202020204" pitchFamily="34" charset="0"/>
                <a:cs typeface="Arial" panose="020B0604020202020204" pitchFamily="34" charset="0"/>
                <a:hlinkClick r:id="rId4"/>
              </a:rPr>
              <a:t>KDOT Active Transportation Planning </a:t>
            </a:r>
            <a:r>
              <a:rPr lang="en-US">
                <a:latin typeface="Arial" panose="020B0604020202020204" pitchFamily="34" charset="0"/>
                <a:cs typeface="Arial" panose="020B0604020202020204" pitchFamily="34" charset="0"/>
                <a:hlinkClick r:id="rId4"/>
              </a:rPr>
              <a:t>Toolkit </a:t>
            </a:r>
            <a:r>
              <a:rPr lang="en-US">
                <a:latin typeface="Arial" panose="020B0604020202020204" pitchFamily="34" charset="0"/>
                <a:cs typeface="Arial" panose="020B0604020202020204" pitchFamily="34" charset="0"/>
              </a:rPr>
              <a:t>webpage</a:t>
            </a:r>
            <a:endPar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3">
            <a:extLst>
              <a:ext uri="{FF2B5EF4-FFF2-40B4-BE49-F238E27FC236}">
                <a16:creationId xmlns:a16="http://schemas.microsoft.com/office/drawing/2014/main" id="{057034AF-73B3-4BCB-AEA1-79D94ACD8116}"/>
              </a:ext>
            </a:extLst>
          </p:cNvPr>
          <p:cNvSpPr>
            <a:spLocks noChangeArrowheads="1"/>
          </p:cNvSpPr>
          <p:nvPr/>
        </p:nvSpPr>
        <p:spPr bwMode="auto">
          <a:xfrm>
            <a:off x="-114300" y="0"/>
            <a:ext cx="3795713" cy="6945313"/>
          </a:xfrm>
          <a:prstGeom prst="rect">
            <a:avLst/>
          </a:prstGeom>
          <a:solidFill>
            <a:srgbClr val="050F5B"/>
          </a:solidFill>
          <a:ln>
            <a:noFill/>
          </a:ln>
          <a:extLst>
            <a:ext uri="{91240B29-F687-4F45-9708-019B960494DF}">
              <a14:hiddenLine xmlns:a14="http://schemas.microsoft.com/office/drawing/2010/main" w="25400">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endParaRPr lang="en-US"/>
          </a:p>
        </p:txBody>
      </p:sp>
      <p:sp>
        <p:nvSpPr>
          <p:cNvPr id="7" name="Rectangle 6">
            <a:extLst>
              <a:ext uri="{FF2B5EF4-FFF2-40B4-BE49-F238E27FC236}">
                <a16:creationId xmlns:a16="http://schemas.microsoft.com/office/drawing/2014/main" id="{8529D95E-DA5E-47E0-9985-BB0F8C91E9B7}"/>
              </a:ext>
            </a:extLst>
          </p:cNvPr>
          <p:cNvSpPr>
            <a:spLocks noChangeArrowheads="1"/>
          </p:cNvSpPr>
          <p:nvPr/>
        </p:nvSpPr>
        <p:spPr bwMode="auto">
          <a:xfrm>
            <a:off x="83820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52200" tIns="444360" rIns="1510824" bIns="177744" numCol="1" anchor="ctr" anchorCtr="0" compatLnSpc="1">
            <a:prstTxWarp prst="textNoShape">
              <a:avLst/>
            </a:prstTxWarp>
            <a:spAutoFit/>
          </a:bodyPr>
          <a:lstStyle/>
          <a:p>
            <a:endParaRPr lang="en-US"/>
          </a:p>
        </p:txBody>
      </p:sp>
      <p:sp>
        <p:nvSpPr>
          <p:cNvPr id="8" name="Rectangle 9">
            <a:extLst>
              <a:ext uri="{FF2B5EF4-FFF2-40B4-BE49-F238E27FC236}">
                <a16:creationId xmlns:a16="http://schemas.microsoft.com/office/drawing/2014/main" id="{703DD262-F161-4EC4-A96A-08FE0A864AA5}"/>
              </a:ext>
            </a:extLst>
          </p:cNvPr>
          <p:cNvSpPr>
            <a:spLocks noChangeArrowheads="1"/>
          </p:cNvSpPr>
          <p:nvPr/>
        </p:nvSpPr>
        <p:spPr bwMode="auto">
          <a:xfrm>
            <a:off x="83820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8113"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en-US" altLang="en-US" sz="2400" b="0" i="0" u="none" strike="noStrike" cap="none" normalizeH="0" baseline="0">
              <a:ln>
                <a:noFill/>
              </a:ln>
              <a:solidFill>
                <a:schemeClr val="tx1"/>
              </a:solidFill>
              <a:effectLst/>
              <a:ea typeface="Arial" panose="020B0604020202020204" pitchFamily="34" charset="0"/>
            </a:endParaRPr>
          </a:p>
          <a:p>
            <a:pPr marL="0" marR="0" lvl="0" indent="138113" algn="l" defTabSz="914400" rtl="0" eaLnBrk="0" fontAlgn="base" latinLnBrk="0" hangingPunct="0">
              <a:lnSpc>
                <a:spcPct val="100000"/>
              </a:lnSpc>
              <a:spcBef>
                <a:spcPct val="0"/>
              </a:spcBef>
              <a:spcAft>
                <a:spcPct val="0"/>
              </a:spcAft>
              <a:buClrTx/>
              <a:buSzTx/>
              <a:buFontTx/>
              <a:buNone/>
              <a:tabLst/>
            </a:pPr>
            <a:br>
              <a:rPr kumimoji="0" lang="en-US" altLang="en-US" sz="2400" b="0" i="0" u="none" strike="noStrike" cap="none" normalizeH="0" baseline="0">
                <a:ln>
                  <a:noFill/>
                </a:ln>
                <a:solidFill>
                  <a:schemeClr val="tx1"/>
                </a:solidFill>
                <a:effectLst/>
                <a:latin typeface="Arial" panose="020B0604020202020204" pitchFamily="34" charset="0"/>
                <a:ea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97409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3C4D1-9CF5-4EEA-B264-9BA0B74B06BC}"/>
              </a:ext>
            </a:extLst>
          </p:cNvPr>
          <p:cNvSpPr>
            <a:spLocks noGrp="1"/>
          </p:cNvSpPr>
          <p:nvPr>
            <p:ph type="title"/>
          </p:nvPr>
        </p:nvSpPr>
        <p:spPr/>
        <p:txBody>
          <a:bodyPr>
            <a:noAutofit/>
          </a:bodyPr>
          <a:lstStyle/>
          <a:p>
            <a:r>
              <a:rPr lang="en-US" sz="4800" b="1" kern="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3.</a:t>
            </a:r>
            <a:r>
              <a:rPr lang="en-US" sz="4800" b="1" kern="0" spc="-16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 </a:t>
            </a:r>
            <a:r>
              <a:rPr lang="en-US" sz="4800" b="1" kern="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A</a:t>
            </a:r>
            <a:r>
              <a:rPr lang="en-US" sz="4800" b="1" kern="0" spc="-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d</a:t>
            </a:r>
            <a:r>
              <a:rPr lang="en-US" sz="4800" b="1" kern="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d</a:t>
            </a:r>
            <a:r>
              <a:rPr lang="en-US" sz="4800" b="1" kern="0" spc="-1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 </a:t>
            </a:r>
            <a:r>
              <a:rPr lang="en-US" sz="4800" b="1" kern="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Ic</a:t>
            </a:r>
            <a:r>
              <a:rPr lang="en-US" sz="4800" b="1" kern="0" spc="-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on</a:t>
            </a:r>
            <a:r>
              <a:rPr lang="en-US" sz="4800" b="1" kern="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s</a:t>
            </a:r>
            <a:r>
              <a:rPr lang="en-US" sz="4800" b="1" kern="0" spc="1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 </a:t>
            </a:r>
            <a:r>
              <a:rPr lang="en-US" sz="4800" b="1" kern="0" spc="-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t</a:t>
            </a:r>
            <a:r>
              <a:rPr lang="en-US" sz="4800" b="1" kern="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o</a:t>
            </a:r>
            <a:r>
              <a:rPr lang="en-US" sz="4800" b="1" kern="0" spc="-9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 </a:t>
            </a:r>
            <a:r>
              <a:rPr lang="en-US" sz="4800" b="1" kern="0" spc="-32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Y</a:t>
            </a:r>
            <a:r>
              <a:rPr lang="en-US" sz="4800" b="1" kern="0" spc="-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ou</a:t>
            </a:r>
            <a:r>
              <a:rPr lang="en-US" sz="4800" b="1" kern="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r</a:t>
            </a:r>
            <a:r>
              <a:rPr lang="en-US" sz="4800" b="1" kern="0" spc="-1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 </a:t>
            </a:r>
            <a:r>
              <a:rPr lang="en-US" sz="4800" b="1" kern="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Map</a:t>
            </a:r>
            <a:endParaRPr lang="en-US" sz="4800" dirty="0"/>
          </a:p>
        </p:txBody>
      </p:sp>
      <p:sp>
        <p:nvSpPr>
          <p:cNvPr id="5" name="TextBox 4">
            <a:extLst>
              <a:ext uri="{FF2B5EF4-FFF2-40B4-BE49-F238E27FC236}">
                <a16:creationId xmlns:a16="http://schemas.microsoft.com/office/drawing/2014/main" id="{AECDE80A-2939-4724-8620-B929CA5D1B64}"/>
              </a:ext>
            </a:extLst>
          </p:cNvPr>
          <p:cNvSpPr txBox="1"/>
          <p:nvPr/>
        </p:nvSpPr>
        <p:spPr>
          <a:xfrm>
            <a:off x="838200" y="1761659"/>
            <a:ext cx="8838460" cy="3483005"/>
          </a:xfrm>
          <a:prstGeom prst="rect">
            <a:avLst/>
          </a:prstGeom>
          <a:noFill/>
        </p:spPr>
        <p:txBody>
          <a:bodyPr wrap="square">
            <a:spAutoFit/>
          </a:bodyPr>
          <a:lstStyle/>
          <a:p>
            <a:pPr marL="0" marR="0">
              <a:spcBef>
                <a:spcPts val="55"/>
              </a:spcBef>
              <a:spcAft>
                <a:spcPts val="0"/>
              </a:spcAft>
            </a:pPr>
            <a:r>
              <a:rPr lang="en-US" dirty="0">
                <a:latin typeface="Arial" panose="020B0604020202020204" pitchFamily="34" charset="0"/>
                <a:cs typeface="Times New Roman" panose="02020603050405020304" pitchFamily="18" charset="0"/>
              </a:rPr>
              <a:t>Icons are helpful tools to highlight important locations or destinations in your community, such as parks or schools. To add icons:</a:t>
            </a:r>
          </a:p>
          <a:p>
            <a:pPr marL="66040" marR="140335">
              <a:lnSpc>
                <a:spcPct val="125000"/>
              </a:lnSpc>
              <a:spcBef>
                <a:spcPts val="1005"/>
              </a:spcBef>
            </a:pPr>
            <a:endParaRPr lang="en-US" dirty="0">
              <a:latin typeface="Arial" panose="020B0604020202020204" pitchFamily="34" charset="0"/>
              <a:cs typeface="Times New Roman" panose="02020603050405020304" pitchFamily="18" charset="0"/>
            </a:endParaRPr>
          </a:p>
          <a:p>
            <a:pPr marL="342900" marR="140335" lvl="0" indent="-342900">
              <a:lnSpc>
                <a:spcPts val="1730"/>
              </a:lnSpc>
              <a:spcBef>
                <a:spcPts val="140"/>
              </a:spcBef>
              <a:spcAft>
                <a:spcPts val="0"/>
              </a:spcAft>
              <a:buSzPts val="1600"/>
              <a:buFont typeface="Arial" panose="020B0604020202020204" pitchFamily="34" charset="0"/>
              <a:buAutoNum type="arabicPeriod"/>
              <a:tabLst>
                <a:tab pos="581660" algn="l"/>
              </a:tabLst>
            </a:pPr>
            <a:r>
              <a:rPr lang="en-US" dirty="0">
                <a:effectLst/>
                <a:latin typeface="Arial" panose="020B0604020202020204" pitchFamily="34" charset="0"/>
                <a:ea typeface="Arial" panose="020B0604020202020204" pitchFamily="34" charset="0"/>
                <a:cs typeface="Arial" panose="020B0604020202020204" pitchFamily="34" charset="0"/>
              </a:rPr>
              <a:t>Select</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icon</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spc="-10" dirty="0">
                <a:effectLst/>
                <a:latin typeface="Arial" panose="020B0604020202020204" pitchFamily="34" charset="0"/>
                <a:ea typeface="Arial" panose="020B0604020202020204" pitchFamily="34" charset="0"/>
                <a:cs typeface="Arial" panose="020B0604020202020204" pitchFamily="34" charset="0"/>
              </a:rPr>
              <a:t>you</a:t>
            </a:r>
            <a:r>
              <a:rPr lang="en-US"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wish</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to</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add</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to</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your</a:t>
            </a:r>
            <a:r>
              <a:rPr lang="en-US" dirty="0">
                <a:effectLst/>
                <a:latin typeface="Arial" panose="020B0604020202020204" pitchFamily="34" charset="0"/>
                <a:ea typeface="Arial" panose="020B0604020202020204" pitchFamily="34" charset="0"/>
                <a:cs typeface="Arial" panose="020B0604020202020204" pitchFamily="34" charset="0"/>
              </a:rPr>
              <a:t> map</a:t>
            </a:r>
            <a:r>
              <a:rPr lang="en-US" spc="-1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from</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legend</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on</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left</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side</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of</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map templates (slides 14 and 16).</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Copy</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1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selected</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icon</a:t>
            </a:r>
            <a:r>
              <a:rPr lang="en-US" spc="19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(Ctrl</a:t>
            </a:r>
            <a:r>
              <a:rPr lang="en-US" spc="-1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C).</a:t>
            </a:r>
            <a:endParaRPr lang="en-US" dirty="0">
              <a:effectLst/>
              <a:latin typeface="Arial" panose="020B0604020202020204" pitchFamily="34" charset="0"/>
              <a:ea typeface="Arial" panose="020B0604020202020204" pitchFamily="34" charset="0"/>
              <a:cs typeface="Arial" panose="020B0604020202020204" pitchFamily="34" charset="0"/>
            </a:endParaRPr>
          </a:p>
          <a:p>
            <a:pPr marL="342900" marR="140335" lvl="0" indent="-342900">
              <a:lnSpc>
                <a:spcPts val="1730"/>
              </a:lnSpc>
              <a:spcBef>
                <a:spcPts val="1005"/>
              </a:spcBef>
              <a:spcAft>
                <a:spcPts val="0"/>
              </a:spcAft>
              <a:buSzPts val="1600"/>
              <a:buFont typeface="Arial" panose="020B0604020202020204" pitchFamily="34" charset="0"/>
              <a:buAutoNum type="arabicPeriod"/>
              <a:tabLst>
                <a:tab pos="581660" algn="l"/>
              </a:tabLst>
            </a:pPr>
            <a:endParaRPr lang="en-US" dirty="0">
              <a:effectLst/>
              <a:latin typeface="Arial" panose="020B0604020202020204" pitchFamily="34" charset="0"/>
              <a:ea typeface="Arial" panose="020B0604020202020204" pitchFamily="34" charset="0"/>
              <a:cs typeface="Arial" panose="020B0604020202020204" pitchFamily="34" charset="0"/>
            </a:endParaRPr>
          </a:p>
          <a:p>
            <a:pPr marL="342900" marR="140335" lvl="0" indent="-342900">
              <a:lnSpc>
                <a:spcPts val="1730"/>
              </a:lnSpc>
              <a:spcBef>
                <a:spcPts val="1005"/>
              </a:spcBef>
              <a:spcAft>
                <a:spcPts val="0"/>
              </a:spcAft>
              <a:buSzPts val="1600"/>
              <a:buFont typeface="Arial" panose="020B0604020202020204" pitchFamily="34" charset="0"/>
              <a:buAutoNum type="arabicPeriod"/>
              <a:tabLst>
                <a:tab pos="581660" algn="l"/>
              </a:tabLst>
            </a:pPr>
            <a:r>
              <a:rPr lang="en-US" dirty="0">
                <a:effectLst/>
                <a:latin typeface="Arial" panose="020B0604020202020204" pitchFamily="34" charset="0"/>
                <a:ea typeface="Arial" panose="020B0604020202020204" pitchFamily="34" charset="0"/>
                <a:cs typeface="Arial" panose="020B0604020202020204" pitchFamily="34" charset="0"/>
              </a:rPr>
              <a:t>Paste</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selected</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icon</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onto</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your</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map</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page</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(Ctrl</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V).</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The</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pasted</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icon</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will</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appear</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directly</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under</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existing</a:t>
            </a:r>
            <a:r>
              <a:rPr lang="en-US" spc="2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icon</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in</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legend.</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Drag</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pasted</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icon</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to</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desired</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location</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on</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your</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map.</a:t>
            </a:r>
          </a:p>
          <a:p>
            <a:pPr marL="342900" marR="0" lvl="0" indent="-342900">
              <a:spcBef>
                <a:spcPts val="875"/>
              </a:spcBef>
              <a:spcAft>
                <a:spcPts val="0"/>
              </a:spcAft>
              <a:buSzPts val="1600"/>
              <a:buFont typeface="Arial" panose="020B0604020202020204" pitchFamily="34" charset="0"/>
              <a:buAutoNum type="arabicPeriod"/>
              <a:tabLst>
                <a:tab pos="581660" algn="l"/>
              </a:tabLst>
            </a:pPr>
            <a:endParaRPr lang="en-US" dirty="0">
              <a:effectLst/>
              <a:latin typeface="Arial" panose="020B0604020202020204" pitchFamily="34" charset="0"/>
              <a:ea typeface="Arial" panose="020B0604020202020204" pitchFamily="34" charset="0"/>
              <a:cs typeface="Arial" panose="020B0604020202020204" pitchFamily="34" charset="0"/>
            </a:endParaRPr>
          </a:p>
          <a:p>
            <a:pPr marL="342900" marR="0" lvl="0" indent="-342900">
              <a:spcBef>
                <a:spcPts val="875"/>
              </a:spcBef>
              <a:spcAft>
                <a:spcPts val="0"/>
              </a:spcAft>
              <a:buSzPts val="1600"/>
              <a:buFont typeface="Arial" panose="020B0604020202020204" pitchFamily="34" charset="0"/>
              <a:buAutoNum type="arabicPeriod"/>
              <a:tabLst>
                <a:tab pos="581660" algn="l"/>
              </a:tabLst>
            </a:pPr>
            <a:r>
              <a:rPr lang="en-US" dirty="0">
                <a:effectLst/>
                <a:latin typeface="Arial" panose="020B0604020202020204" pitchFamily="34" charset="0"/>
                <a:ea typeface="Arial" panose="020B0604020202020204" pitchFamily="34" charset="0"/>
                <a:cs typeface="Arial" panose="020B0604020202020204" pitchFamily="34" charset="0"/>
              </a:rPr>
              <a:t>Repeat</a:t>
            </a:r>
            <a:r>
              <a:rPr lang="en-US" spc="-5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steps</a:t>
            </a:r>
            <a:r>
              <a:rPr lang="en-US" spc="-6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1-2</a:t>
            </a:r>
            <a:r>
              <a:rPr lang="en-US" spc="-5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for</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any</a:t>
            </a:r>
            <a:r>
              <a:rPr lang="en-US" spc="-5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additional</a:t>
            </a:r>
            <a:r>
              <a:rPr lang="en-US" spc="-8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locations/destinations</a:t>
            </a:r>
          </a:p>
        </p:txBody>
      </p:sp>
    </p:spTree>
    <p:extLst>
      <p:ext uri="{BB962C8B-B14F-4D97-AF65-F5344CB8AC3E}">
        <p14:creationId xmlns:p14="http://schemas.microsoft.com/office/powerpoint/2010/main" val="2502258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E3C1D-7980-4DF0-B324-439CB5A1FAD9}"/>
              </a:ext>
            </a:extLst>
          </p:cNvPr>
          <p:cNvSpPr>
            <a:spLocks noGrp="1"/>
          </p:cNvSpPr>
          <p:nvPr>
            <p:ph type="title"/>
          </p:nvPr>
        </p:nvSpPr>
        <p:spPr/>
        <p:txBody>
          <a:bodyPr/>
          <a:lstStyle/>
          <a:p>
            <a:r>
              <a:rPr lang="en-US" sz="4400" b="1" kern="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4.</a:t>
            </a:r>
            <a:r>
              <a:rPr lang="en-US" sz="4400" b="1" kern="0" spc="-16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 </a:t>
            </a:r>
            <a:r>
              <a:rPr lang="en-US" sz="4400" b="1" kern="0" spc="-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Add</a:t>
            </a:r>
            <a:r>
              <a:rPr lang="en-US" sz="4400" b="1" kern="0" spc="-1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 </a:t>
            </a:r>
            <a:r>
              <a:rPr lang="en-US" sz="4400" b="1" kern="0" spc="-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and Style</a:t>
            </a:r>
            <a:r>
              <a:rPr lang="en-US" sz="4400" b="1" kern="0" spc="1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 </a:t>
            </a:r>
            <a:r>
              <a:rPr lang="en-US" sz="4400" b="1" kern="0" spc="-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Lines</a:t>
            </a:r>
            <a:endParaRPr lang="en-US" dirty="0"/>
          </a:p>
        </p:txBody>
      </p:sp>
      <p:sp>
        <p:nvSpPr>
          <p:cNvPr id="5" name="TextBox 4">
            <a:extLst>
              <a:ext uri="{FF2B5EF4-FFF2-40B4-BE49-F238E27FC236}">
                <a16:creationId xmlns:a16="http://schemas.microsoft.com/office/drawing/2014/main" id="{959F7A3E-FBF8-42C2-9845-26676C3EB645}"/>
              </a:ext>
            </a:extLst>
          </p:cNvPr>
          <p:cNvSpPr txBox="1"/>
          <p:nvPr/>
        </p:nvSpPr>
        <p:spPr>
          <a:xfrm>
            <a:off x="838200" y="1578504"/>
            <a:ext cx="9699594" cy="3954288"/>
          </a:xfrm>
          <a:prstGeom prst="rect">
            <a:avLst/>
          </a:prstGeom>
          <a:noFill/>
        </p:spPr>
        <p:txBody>
          <a:bodyPr wrap="square">
            <a:spAutoFit/>
          </a:bodyPr>
          <a:lstStyle/>
          <a:p>
            <a:pPr marL="0" marR="0">
              <a:spcBef>
                <a:spcPts val="15"/>
              </a:spcBef>
              <a:spcAft>
                <a:spcPts val="0"/>
              </a:spcAft>
            </a:pPr>
            <a:r>
              <a:rPr lang="en-US" dirty="0">
                <a:effectLst/>
                <a:latin typeface="Arial" panose="020B0604020202020204" pitchFamily="34" charset="0"/>
                <a:ea typeface="Arial" panose="020B0604020202020204" pitchFamily="34" charset="0"/>
                <a:cs typeface="Arial" panose="020B0604020202020204" pitchFamily="34" charset="0"/>
              </a:rPr>
              <a:t>Lines</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can</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be</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used</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to</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map</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pedestrian</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and</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bicycling</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routes</a:t>
            </a:r>
            <a:r>
              <a:rPr lang="en-US" spc="-1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and</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other</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linear</a:t>
            </a:r>
            <a:r>
              <a:rPr lang="en-US" spc="-5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features.</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spc="-100" dirty="0">
                <a:effectLst/>
                <a:latin typeface="Arial" panose="020B0604020202020204" pitchFamily="34" charset="0"/>
                <a:ea typeface="Arial" panose="020B0604020202020204" pitchFamily="34" charset="0"/>
                <a:cs typeface="Arial" panose="020B0604020202020204" pitchFamily="34" charset="0"/>
              </a:rPr>
              <a:t>To</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add</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and</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style</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lines,</a:t>
            </a:r>
            <a:r>
              <a:rPr lang="en-US" spc="-5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follow</a:t>
            </a:r>
            <a:r>
              <a:rPr lang="en-US" spc="21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6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directions</a:t>
            </a:r>
            <a:r>
              <a:rPr lang="en-US" spc="-8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below:</a:t>
            </a:r>
          </a:p>
          <a:p>
            <a:pPr marL="0" marR="0">
              <a:spcBef>
                <a:spcPts val="15"/>
              </a:spcBef>
              <a:spcAft>
                <a:spcPts val="0"/>
              </a:spcAft>
            </a:pPr>
            <a:endParaRPr lang="en-US" dirty="0">
              <a:effectLst/>
              <a:latin typeface="Arial" panose="020B0604020202020204" pitchFamily="34" charset="0"/>
              <a:ea typeface="Arial" panose="020B0604020202020204" pitchFamily="34" charset="0"/>
              <a:cs typeface="Arial" panose="020B0604020202020204" pitchFamily="34" charset="0"/>
            </a:endParaRPr>
          </a:p>
          <a:p>
            <a:pPr marL="342900" marR="0" lvl="0" indent="-342900">
              <a:spcBef>
                <a:spcPts val="1005"/>
              </a:spcBef>
              <a:spcAft>
                <a:spcPts val="0"/>
              </a:spcAft>
              <a:buSzPts val="1600"/>
              <a:buFont typeface="Arial" panose="020B0604020202020204" pitchFamily="34" charset="0"/>
              <a:buAutoNum type="arabicPeriod"/>
              <a:tabLst>
                <a:tab pos="581660" algn="l"/>
              </a:tabLst>
            </a:pPr>
            <a:r>
              <a:rPr lang="en-US" dirty="0">
                <a:effectLst/>
                <a:latin typeface="Arial" panose="020B0604020202020204" pitchFamily="34" charset="0"/>
                <a:ea typeface="Arial" panose="020B0604020202020204" pitchFamily="34" charset="0"/>
                <a:cs typeface="Arial" panose="020B0604020202020204" pitchFamily="34" charset="0"/>
              </a:rPr>
              <a:t>Select</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type</a:t>
            </a:r>
            <a:r>
              <a:rPr lang="en-US" spc="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of</a:t>
            </a:r>
            <a:r>
              <a:rPr lang="en-US" spc="-1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line</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spc="-10" dirty="0">
                <a:effectLst/>
                <a:latin typeface="Arial" panose="020B0604020202020204" pitchFamily="34" charset="0"/>
                <a:ea typeface="Arial" panose="020B0604020202020204" pitchFamily="34" charset="0"/>
                <a:cs typeface="Arial" panose="020B0604020202020204" pitchFamily="34" charset="0"/>
              </a:rPr>
              <a:t>you</a:t>
            </a:r>
            <a:r>
              <a:rPr lang="en-US" spc="-5" dirty="0">
                <a:effectLst/>
                <a:latin typeface="Arial" panose="020B0604020202020204" pitchFamily="34" charset="0"/>
                <a:ea typeface="Arial" panose="020B0604020202020204" pitchFamily="34" charset="0"/>
                <a:cs typeface="Arial" panose="020B0604020202020204" pitchFamily="34" charset="0"/>
              </a:rPr>
              <a:t> wish</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to</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add</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to</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your</a:t>
            </a:r>
            <a:r>
              <a:rPr lang="en-US" dirty="0">
                <a:effectLst/>
                <a:latin typeface="Arial" panose="020B0604020202020204" pitchFamily="34" charset="0"/>
                <a:ea typeface="Arial" panose="020B0604020202020204" pitchFamily="34" charset="0"/>
                <a:cs typeface="Arial" panose="020B0604020202020204" pitchFamily="34" charset="0"/>
              </a:rPr>
              <a:t> map</a:t>
            </a:r>
            <a:r>
              <a:rPr lang="en-US" spc="-1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from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legend on the left side of the map templates (slides 14 and 16).</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Copy</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that</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line</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(Ctrl </a:t>
            </a:r>
            <a:r>
              <a:rPr lang="en-US" dirty="0">
                <a:effectLst/>
                <a:latin typeface="Arial" panose="020B0604020202020204" pitchFamily="34" charset="0"/>
                <a:ea typeface="Arial" panose="020B0604020202020204" pitchFamily="34" charset="0"/>
                <a:cs typeface="Arial" panose="020B0604020202020204" pitchFamily="34" charset="0"/>
              </a:rPr>
              <a:t>+</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C).</a:t>
            </a:r>
            <a:endParaRPr lang="en-US" spc="-5" dirty="0">
              <a:latin typeface="Arial" panose="020B0604020202020204" pitchFamily="34" charset="0"/>
              <a:ea typeface="Arial" panose="020B0604020202020204" pitchFamily="34" charset="0"/>
              <a:cs typeface="Arial" panose="020B0604020202020204" pitchFamily="34" charset="0"/>
            </a:endParaRPr>
          </a:p>
          <a:p>
            <a:pPr marL="342900" marR="0" lvl="0" indent="-342900">
              <a:spcBef>
                <a:spcPts val="1005"/>
              </a:spcBef>
              <a:spcAft>
                <a:spcPts val="0"/>
              </a:spcAft>
              <a:buSzPts val="1600"/>
              <a:buFont typeface="Arial" panose="020B0604020202020204" pitchFamily="34" charset="0"/>
              <a:buAutoNum type="arabicPeriod"/>
              <a:tabLst>
                <a:tab pos="581660" algn="l"/>
              </a:tabLst>
            </a:pPr>
            <a:endParaRPr lang="en-US" spc="-5" dirty="0">
              <a:effectLst/>
              <a:latin typeface="Arial" panose="020B0604020202020204" pitchFamily="34" charset="0"/>
              <a:ea typeface="Arial" panose="020B0604020202020204" pitchFamily="34" charset="0"/>
              <a:cs typeface="Arial" panose="020B0604020202020204" pitchFamily="34" charset="0"/>
            </a:endParaRPr>
          </a:p>
          <a:p>
            <a:pPr marL="342900" marR="0" lvl="0" indent="-342900">
              <a:spcBef>
                <a:spcPts val="1005"/>
              </a:spcBef>
              <a:spcAft>
                <a:spcPts val="0"/>
              </a:spcAft>
              <a:buSzPts val="1600"/>
              <a:buFont typeface="Arial" panose="020B0604020202020204" pitchFamily="34" charset="0"/>
              <a:buAutoNum type="arabicPeriod"/>
              <a:tabLst>
                <a:tab pos="581660" algn="l"/>
              </a:tabLst>
            </a:pPr>
            <a:r>
              <a:rPr lang="en-US" dirty="0">
                <a:effectLst/>
                <a:latin typeface="Arial" panose="020B0604020202020204" pitchFamily="34" charset="0"/>
                <a:ea typeface="Arial" panose="020B0604020202020204" pitchFamily="34" charset="0"/>
                <a:cs typeface="Arial" panose="020B0604020202020204" pitchFamily="34" charset="0"/>
              </a:rPr>
              <a:t>Paste</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(Ctrl</a:t>
            </a:r>
            <a:r>
              <a:rPr lang="en-US" spc="-1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V)</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selected</a:t>
            </a:r>
            <a:r>
              <a:rPr lang="en-US" spc="-5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line</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onto</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your</a:t>
            </a:r>
            <a:r>
              <a:rPr lang="en-US" spc="-1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map page.</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The</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pasted</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line</a:t>
            </a:r>
            <a:r>
              <a:rPr lang="en-US" spc="-5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will</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appear</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directly</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under</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existing</a:t>
            </a:r>
            <a:r>
              <a:rPr lang="en-US" spc="29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line</a:t>
            </a:r>
            <a:r>
              <a:rPr lang="en-US" spc="-5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in</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legend.</a:t>
            </a:r>
          </a:p>
          <a:p>
            <a:pPr marL="342900" marR="146050" lvl="0" indent="-342900">
              <a:lnSpc>
                <a:spcPct val="125000"/>
              </a:lnSpc>
              <a:spcBef>
                <a:spcPts val="1005"/>
              </a:spcBef>
              <a:spcAft>
                <a:spcPts val="0"/>
              </a:spcAft>
              <a:buSzPts val="1600"/>
              <a:buFont typeface="Arial" panose="020B0604020202020204" pitchFamily="34" charset="0"/>
              <a:buAutoNum type="arabicPeriod"/>
              <a:tabLst>
                <a:tab pos="581660" algn="l"/>
              </a:tabLst>
            </a:pPr>
            <a:endParaRPr lang="en-US" spc="-5" dirty="0">
              <a:effectLst/>
              <a:latin typeface="Arial" panose="020B0604020202020204" pitchFamily="34" charset="0"/>
              <a:ea typeface="Arial" panose="020B0604020202020204" pitchFamily="34" charset="0"/>
              <a:cs typeface="Arial" panose="020B0604020202020204" pitchFamily="34" charset="0"/>
            </a:endParaRPr>
          </a:p>
          <a:p>
            <a:pPr marL="342900" marR="146050" lvl="0" indent="-342900">
              <a:lnSpc>
                <a:spcPct val="125000"/>
              </a:lnSpc>
              <a:spcBef>
                <a:spcPts val="1005"/>
              </a:spcBef>
              <a:spcAft>
                <a:spcPts val="0"/>
              </a:spcAft>
              <a:buSzPts val="1600"/>
              <a:buFont typeface="Arial" panose="020B0604020202020204" pitchFamily="34" charset="0"/>
              <a:buAutoNum type="arabicPeriod"/>
              <a:tabLst>
                <a:tab pos="581660" algn="l"/>
              </a:tabLst>
            </a:pPr>
            <a:r>
              <a:rPr lang="en-US" spc="-5" dirty="0">
                <a:effectLst/>
                <a:latin typeface="Arial" panose="020B0604020202020204" pitchFamily="34" charset="0"/>
                <a:ea typeface="Arial" panose="020B0604020202020204" pitchFamily="34" charset="0"/>
                <a:cs typeface="Arial" panose="020B0604020202020204" pitchFamily="34" charset="0"/>
              </a:rPr>
              <a:t>Drag</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pasted</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line</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to</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desired</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location</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on</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your </a:t>
            </a:r>
            <a:r>
              <a:rPr lang="en-US" dirty="0">
                <a:effectLst/>
                <a:latin typeface="Arial" panose="020B0604020202020204" pitchFamily="34" charset="0"/>
                <a:ea typeface="Arial" panose="020B0604020202020204" pitchFamily="34" charset="0"/>
                <a:cs typeface="Arial" panose="020B0604020202020204" pitchFamily="34" charset="0"/>
              </a:rPr>
              <a:t>map.</a:t>
            </a:r>
            <a:r>
              <a:rPr lang="en-US" spc="-1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If</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desired,</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spc="-10" dirty="0">
                <a:effectLst/>
                <a:latin typeface="Arial" panose="020B0604020202020204" pitchFamily="34" charset="0"/>
                <a:ea typeface="Arial" panose="020B0604020202020204" pitchFamily="34" charset="0"/>
                <a:cs typeface="Arial" panose="020B0604020202020204" pitchFamily="34" charset="0"/>
              </a:rPr>
              <a:t>you</a:t>
            </a:r>
            <a:r>
              <a:rPr lang="en-US" spc="-1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can</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change</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color</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or</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style</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of</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0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line</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using</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“Shape</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Format”</a:t>
            </a:r>
            <a:r>
              <a:rPr lang="en-US" spc="-1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toolbar</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at</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top</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of</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program.</a:t>
            </a:r>
            <a:endParaRPr lang="en-US" dirty="0">
              <a:effectLst/>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5708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744AD-199A-4BCA-A936-61022EEE3747}"/>
              </a:ext>
            </a:extLst>
          </p:cNvPr>
          <p:cNvSpPr>
            <a:spLocks noGrp="1"/>
          </p:cNvSpPr>
          <p:nvPr>
            <p:ph type="title"/>
          </p:nvPr>
        </p:nvSpPr>
        <p:spPr/>
        <p:txBody>
          <a:bodyPr>
            <a:normAutofit/>
          </a:bodyPr>
          <a:lstStyle/>
          <a:p>
            <a:r>
              <a:rPr lang="en-US" sz="4800" b="1" kern="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4.</a:t>
            </a:r>
            <a:r>
              <a:rPr lang="en-US" sz="4800" b="1" kern="0" spc="-16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 </a:t>
            </a:r>
            <a:r>
              <a:rPr lang="en-US" sz="4800" b="1" kern="0" spc="-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Add</a:t>
            </a:r>
            <a:r>
              <a:rPr lang="en-US" sz="4800" b="1" kern="0" spc="-1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 </a:t>
            </a:r>
            <a:r>
              <a:rPr lang="en-US" sz="4800" b="1" kern="0" spc="-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and Style</a:t>
            </a:r>
            <a:r>
              <a:rPr lang="en-US" sz="4800" b="1" kern="0" spc="1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 </a:t>
            </a:r>
            <a:r>
              <a:rPr lang="en-US" sz="4800" b="1" kern="0" spc="-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Lines</a:t>
            </a:r>
            <a:r>
              <a:rPr lang="en-US" sz="4800" b="1" kern="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 </a:t>
            </a:r>
            <a:r>
              <a:rPr lang="en-US" sz="4800" b="1" kern="0" spc="-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(continued)</a:t>
            </a:r>
            <a:endParaRPr lang="en-US" sz="4800" dirty="0"/>
          </a:p>
        </p:txBody>
      </p:sp>
      <p:sp>
        <p:nvSpPr>
          <p:cNvPr id="5" name="TextBox 4">
            <a:extLst>
              <a:ext uri="{FF2B5EF4-FFF2-40B4-BE49-F238E27FC236}">
                <a16:creationId xmlns:a16="http://schemas.microsoft.com/office/drawing/2014/main" id="{24D9AB67-907F-4609-B3CC-81142ECDA679}"/>
              </a:ext>
            </a:extLst>
          </p:cNvPr>
          <p:cNvSpPr txBox="1"/>
          <p:nvPr/>
        </p:nvSpPr>
        <p:spPr>
          <a:xfrm>
            <a:off x="952129" y="1367420"/>
            <a:ext cx="9390355" cy="3633687"/>
          </a:xfrm>
          <a:prstGeom prst="rect">
            <a:avLst/>
          </a:prstGeom>
          <a:noFill/>
        </p:spPr>
        <p:txBody>
          <a:bodyPr wrap="square">
            <a:spAutoFit/>
          </a:bodyPr>
          <a:lstStyle/>
          <a:p>
            <a:pPr marL="0" marR="0">
              <a:spcBef>
                <a:spcPts val="15"/>
              </a:spcBef>
              <a:spcAft>
                <a:spcPts val="0"/>
              </a:spcAft>
            </a:pPr>
            <a:r>
              <a:rPr lang="en-US" b="1" dirty="0">
                <a:effectLst/>
                <a:latin typeface="Arial" panose="020B0604020202020204" pitchFamily="34" charset="0"/>
                <a:ea typeface="Arial" panose="020B0604020202020204" pitchFamily="34" charset="0"/>
                <a:cs typeface="Arial" panose="020B0604020202020204" pitchFamily="34" charset="0"/>
              </a:rPr>
              <a:t> </a:t>
            </a:r>
            <a:endParaRPr lang="en-US"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SzPts val="1600"/>
              <a:buFont typeface="Arial" panose="020B0604020202020204" pitchFamily="34" charset="0"/>
              <a:buAutoNum type="arabicPeriod" startAt="4"/>
              <a:tabLst>
                <a:tab pos="581660" algn="l"/>
              </a:tabLst>
            </a:pPr>
            <a:r>
              <a:rPr lang="en-US" dirty="0">
                <a:effectLst/>
                <a:latin typeface="Arial" panose="020B0604020202020204" pitchFamily="34" charset="0"/>
                <a:ea typeface="Arial" panose="020B0604020202020204" pitchFamily="34" charset="0"/>
                <a:cs typeface="Arial" panose="020B0604020202020204" pitchFamily="34" charset="0"/>
              </a:rPr>
              <a:t>Use</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handles</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(white</a:t>
            </a:r>
            <a:r>
              <a:rPr lang="en-US" spc="-1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circles)</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at</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either</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end</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of</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line</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to</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adjust</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line’s</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length</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and</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angle.</a:t>
            </a:r>
          </a:p>
          <a:p>
            <a:pPr marL="742950" marR="734695" lvl="1" indent="-285750">
              <a:lnSpc>
                <a:spcPct val="125000"/>
              </a:lnSpc>
              <a:spcBef>
                <a:spcPts val="965"/>
              </a:spcBef>
              <a:spcAft>
                <a:spcPts val="0"/>
              </a:spcAft>
              <a:buSzPts val="1600"/>
              <a:buFont typeface="Arial" panose="020B0604020202020204" pitchFamily="34" charset="0"/>
              <a:buChar char="•"/>
              <a:tabLst>
                <a:tab pos="1038860" algn="l"/>
              </a:tabLst>
            </a:pPr>
            <a:r>
              <a:rPr lang="en-US" dirty="0">
                <a:effectLst/>
                <a:latin typeface="Arial" panose="020B0604020202020204" pitchFamily="34" charset="0"/>
                <a:ea typeface="Arial" panose="020B0604020202020204" pitchFamily="34" charset="0"/>
                <a:cs typeface="Arial" panose="020B0604020202020204" pitchFamily="34" charset="0"/>
              </a:rPr>
              <a:t>Note</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that</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PowerPoint</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can</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only</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draw</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straight</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lines.</a:t>
            </a:r>
            <a:r>
              <a:rPr lang="en-US" spc="-5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If</a:t>
            </a:r>
            <a:r>
              <a:rPr lang="en-US" spc="-1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needed,</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spc="-10" dirty="0">
                <a:effectLst/>
                <a:latin typeface="Arial" panose="020B0604020202020204" pitchFamily="34" charset="0"/>
                <a:ea typeface="Arial" panose="020B0604020202020204" pitchFamily="34" charset="0"/>
                <a:cs typeface="Arial" panose="020B0604020202020204" pitchFamily="34" charset="0"/>
              </a:rPr>
              <a:t>you</a:t>
            </a:r>
            <a:r>
              <a:rPr lang="en-US" spc="-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can</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line</a:t>
            </a:r>
            <a:r>
              <a:rPr lang="en-US" spc="-6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up</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multiple</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small</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line</a:t>
            </a:r>
            <a:r>
              <a:rPr lang="en-US" spc="280" dirty="0">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segments</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to</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show</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line</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with</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bends</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or</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curves.</a:t>
            </a:r>
          </a:p>
          <a:p>
            <a:pPr marL="742950" marR="62230" lvl="1" indent="-285750">
              <a:lnSpc>
                <a:spcPct val="125000"/>
              </a:lnSpc>
              <a:spcBef>
                <a:spcPts val="500"/>
              </a:spcBef>
              <a:spcAft>
                <a:spcPts val="0"/>
              </a:spcAft>
              <a:buSzPts val="1600"/>
              <a:buFont typeface="Arial" panose="020B0604020202020204" pitchFamily="34" charset="0"/>
              <a:buChar char="•"/>
              <a:tabLst>
                <a:tab pos="1038860" algn="l"/>
              </a:tabLst>
            </a:pPr>
            <a:r>
              <a:rPr lang="en-US" dirty="0">
                <a:effectLst/>
                <a:latin typeface="Arial" panose="020B0604020202020204" pitchFamily="34" charset="0"/>
                <a:ea typeface="Arial" panose="020B0604020202020204" pitchFamily="34" charset="0"/>
                <a:cs typeface="Arial" panose="020B0604020202020204" pitchFamily="34" charset="0"/>
              </a:rPr>
              <a:t>Use</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zoom</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bar</a:t>
            </a:r>
            <a:r>
              <a:rPr lang="en-US" spc="-1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in</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1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bottom</a:t>
            </a:r>
            <a:r>
              <a:rPr lang="en-US" spc="-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right</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to</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zoom</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in</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and</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out</a:t>
            </a:r>
            <a:r>
              <a:rPr lang="en-US" spc="-1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on</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your</a:t>
            </a:r>
            <a:r>
              <a:rPr lang="en-US" dirty="0">
                <a:effectLst/>
                <a:latin typeface="Arial" panose="020B0604020202020204" pitchFamily="34" charset="0"/>
                <a:ea typeface="Arial" panose="020B0604020202020204" pitchFamily="34" charset="0"/>
                <a:cs typeface="Arial" panose="020B0604020202020204" pitchFamily="34" charset="0"/>
              </a:rPr>
              <a:t> map</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and</a:t>
            </a:r>
            <a:r>
              <a:rPr lang="en-US" spc="-1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help</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with</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lining</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up</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your</a:t>
            </a:r>
            <a:r>
              <a:rPr lang="en-US" dirty="0">
                <a:effectLst/>
                <a:latin typeface="Arial" panose="020B0604020202020204" pitchFamily="34" charset="0"/>
                <a:ea typeface="Arial" panose="020B0604020202020204" pitchFamily="34" charset="0"/>
                <a:cs typeface="Arial" panose="020B0604020202020204" pitchFamily="34" charset="0"/>
              </a:rPr>
              <a:t> lines</a:t>
            </a:r>
            <a:r>
              <a:rPr lang="en-US" spc="1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and</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icons</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in</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correct</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places.</a:t>
            </a:r>
          </a:p>
          <a:p>
            <a:pPr marL="342900" marR="488315" lvl="0" indent="-342900">
              <a:lnSpc>
                <a:spcPct val="125000"/>
              </a:lnSpc>
              <a:spcBef>
                <a:spcPts val="1020"/>
              </a:spcBef>
              <a:spcAft>
                <a:spcPts val="0"/>
              </a:spcAft>
              <a:buSzPts val="1600"/>
              <a:buFont typeface="Arial" panose="020B0604020202020204" pitchFamily="34" charset="0"/>
              <a:buAutoNum type="arabicPeriod" startAt="4"/>
              <a:tabLst>
                <a:tab pos="581660" algn="l"/>
              </a:tabLst>
            </a:pPr>
            <a:r>
              <a:rPr lang="en-US" dirty="0">
                <a:effectLst/>
                <a:latin typeface="Arial" panose="020B0604020202020204" pitchFamily="34" charset="0"/>
                <a:ea typeface="Arial" panose="020B0604020202020204" pitchFamily="34" charset="0"/>
                <a:cs typeface="Arial" panose="020B0604020202020204" pitchFamily="34" charset="0"/>
              </a:rPr>
              <a:t>If</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spc="-10" dirty="0">
                <a:effectLst/>
                <a:latin typeface="Arial" panose="020B0604020202020204" pitchFamily="34" charset="0"/>
                <a:ea typeface="Arial" panose="020B0604020202020204" pitchFamily="34" charset="0"/>
                <a:cs typeface="Arial" panose="020B0604020202020204" pitchFamily="34" charset="0"/>
              </a:rPr>
              <a:t>you</a:t>
            </a:r>
            <a:r>
              <a:rPr lang="en-US"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are</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mapping</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pedestrian</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and</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bicycling</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route</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on</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same</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street,</a:t>
            </a:r>
            <a:r>
              <a:rPr lang="en-US" spc="-5" dirty="0">
                <a:effectLst/>
                <a:latin typeface="Arial" panose="020B0604020202020204" pitchFamily="34" charset="0"/>
                <a:ea typeface="Arial" panose="020B0604020202020204" pitchFamily="34" charset="0"/>
                <a:cs typeface="Arial" panose="020B0604020202020204" pitchFamily="34" charset="0"/>
              </a:rPr>
              <a:t> offset</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lines</a:t>
            </a:r>
            <a:r>
              <a:rPr lang="en-US" spc="-5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so</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that</a:t>
            </a:r>
            <a:r>
              <a:rPr lang="en-US" spc="-1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they</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are</a:t>
            </a:r>
            <a:r>
              <a:rPr lang="en-US" spc="19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parallel</a:t>
            </a:r>
            <a:r>
              <a:rPr lang="en-US" spc="-5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and</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both</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modes</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are</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visible. Add lines to indicate if sidewalks are present on one or both sides of the street.</a:t>
            </a:r>
          </a:p>
        </p:txBody>
      </p:sp>
    </p:spTree>
    <p:extLst>
      <p:ext uri="{BB962C8B-B14F-4D97-AF65-F5344CB8AC3E}">
        <p14:creationId xmlns:p14="http://schemas.microsoft.com/office/powerpoint/2010/main" val="703644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7E3EE-C711-4E3E-9ED8-2730CF8101A0}"/>
              </a:ext>
            </a:extLst>
          </p:cNvPr>
          <p:cNvSpPr>
            <a:spLocks noGrp="1"/>
          </p:cNvSpPr>
          <p:nvPr>
            <p:ph type="title"/>
          </p:nvPr>
        </p:nvSpPr>
        <p:spPr/>
        <p:txBody>
          <a:bodyPr>
            <a:noAutofit/>
          </a:bodyPr>
          <a:lstStyle/>
          <a:p>
            <a:r>
              <a:rPr lang="en-US" sz="4800" b="1" kern="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5. Export and Share Your Map</a:t>
            </a:r>
            <a:endParaRPr lang="en-US" sz="4800" dirty="0"/>
          </a:p>
        </p:txBody>
      </p:sp>
      <p:sp>
        <p:nvSpPr>
          <p:cNvPr id="5" name="TextBox 4">
            <a:extLst>
              <a:ext uri="{FF2B5EF4-FFF2-40B4-BE49-F238E27FC236}">
                <a16:creationId xmlns:a16="http://schemas.microsoft.com/office/drawing/2014/main" id="{006A61DC-DE65-4BAD-B1E7-95FFDE6B197A}"/>
              </a:ext>
            </a:extLst>
          </p:cNvPr>
          <p:cNvSpPr txBox="1"/>
          <p:nvPr/>
        </p:nvSpPr>
        <p:spPr>
          <a:xfrm>
            <a:off x="612559" y="1307238"/>
            <a:ext cx="10164932" cy="2816156"/>
          </a:xfrm>
          <a:prstGeom prst="rect">
            <a:avLst/>
          </a:prstGeom>
          <a:noFill/>
        </p:spPr>
        <p:txBody>
          <a:bodyPr wrap="square">
            <a:spAutoFit/>
          </a:bodyPr>
          <a:lstStyle/>
          <a:p>
            <a:pPr marL="0" marR="0">
              <a:spcBef>
                <a:spcPts val="0"/>
              </a:spcBef>
              <a:spcAft>
                <a:spcPts val="0"/>
              </a:spcAft>
            </a:pPr>
            <a:r>
              <a:rPr lang="en-US" sz="4400" dirty="0">
                <a:effectLst/>
                <a:latin typeface="Arial" panose="020B0604020202020204" pitchFamily="34" charset="0"/>
                <a:ea typeface="Arial" panose="020B060402020202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65405" marR="1685925" indent="0">
              <a:lnSpc>
                <a:spcPts val="1730"/>
              </a:lnSpc>
              <a:spcBef>
                <a:spcPts val="0"/>
              </a:spcBef>
              <a:spcAft>
                <a:spcPts val="0"/>
              </a:spcAft>
            </a:pPr>
            <a:r>
              <a:rPr lang="en-US" sz="1800" spc="-5" dirty="0">
                <a:effectLst/>
                <a:latin typeface="Arial" panose="020B0604020202020204" pitchFamily="34" charset="0"/>
                <a:ea typeface="Arial" panose="020B0604020202020204" pitchFamily="34" charset="0"/>
                <a:cs typeface="Times New Roman" panose="02020603050405020304" pitchFamily="18" charset="0"/>
              </a:rPr>
              <a:t>Once</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your draft</a:t>
            </a:r>
            <a:r>
              <a:rPr lang="en-US" sz="1800" spc="-2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map</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is</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complete,</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spc="-10" dirty="0">
                <a:effectLst/>
                <a:latin typeface="Arial" panose="020B0604020202020204" pitchFamily="34" charset="0"/>
                <a:ea typeface="Arial" panose="020B0604020202020204" pitchFamily="34" charset="0"/>
                <a:cs typeface="Times New Roman" panose="02020603050405020304" pitchFamily="18" charset="0"/>
              </a:rPr>
              <a:t>you</a:t>
            </a:r>
            <a:r>
              <a:rPr lang="en-US" sz="1800" spc="-1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may</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want</a:t>
            </a:r>
            <a:r>
              <a:rPr lang="en-US" sz="1800" spc="-1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to</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share</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it</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with</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other</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community</a:t>
            </a:r>
            <a:r>
              <a:rPr lang="en-US" sz="1800" spc="18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pa</a:t>
            </a:r>
            <a:r>
              <a:rPr lang="en-US" sz="1800" spc="-5" dirty="0">
                <a:effectLst/>
                <a:latin typeface="Arial" panose="020B0604020202020204" pitchFamily="34" charset="0"/>
                <a:ea typeface="Arial" panose="020B0604020202020204" pitchFamily="34" charset="0"/>
                <a:cs typeface="Times New Roman" panose="02020603050405020304" pitchFamily="18" charset="0"/>
              </a:rPr>
              <a:t>r</a:t>
            </a:r>
            <a:r>
              <a:rPr lang="en-US" sz="1800" dirty="0">
                <a:effectLst/>
                <a:latin typeface="Arial" panose="020B0604020202020204" pitchFamily="34" charset="0"/>
                <a:ea typeface="Arial" panose="020B0604020202020204" pitchFamily="34" charset="0"/>
                <a:cs typeface="Times New Roman" panose="02020603050405020304" pitchFamily="18" charset="0"/>
              </a:rPr>
              <a:t>tne</a:t>
            </a:r>
            <a:r>
              <a:rPr lang="en-US" sz="1800" spc="-5" dirty="0">
                <a:effectLst/>
                <a:latin typeface="Arial" panose="020B0604020202020204" pitchFamily="34" charset="0"/>
                <a:ea typeface="Arial" panose="020B0604020202020204" pitchFamily="34" charset="0"/>
                <a:cs typeface="Times New Roman" panose="02020603050405020304" pitchFamily="18" charset="0"/>
              </a:rPr>
              <a:t>r</a:t>
            </a:r>
            <a:r>
              <a:rPr lang="en-US" sz="1800" dirty="0">
                <a:effectLst/>
                <a:latin typeface="Arial" panose="020B0604020202020204" pitchFamily="34" charset="0"/>
                <a:ea typeface="Arial" panose="020B0604020202020204" pitchFamily="34" charset="0"/>
                <a:cs typeface="Times New Roman" panose="02020603050405020304" pitchFamily="18" charset="0"/>
              </a:rPr>
              <a:t>s</a:t>
            </a:r>
            <a:r>
              <a:rPr lang="en-US" sz="1800" spc="-2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to</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get</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feedba</a:t>
            </a:r>
            <a:r>
              <a:rPr lang="en-US" sz="1800" spc="5" dirty="0">
                <a:effectLst/>
                <a:latin typeface="Arial" panose="020B0604020202020204" pitchFamily="34" charset="0"/>
                <a:ea typeface="Arial" panose="020B0604020202020204" pitchFamily="34" charset="0"/>
                <a:cs typeface="Times New Roman" panose="02020603050405020304" pitchFamily="18" charset="0"/>
              </a:rPr>
              <a:t>ck</a:t>
            </a:r>
            <a:r>
              <a:rPr lang="en-US" sz="1800" dirty="0">
                <a:effectLst/>
                <a:latin typeface="Arial" panose="020B0604020202020204" pitchFamily="34" charset="0"/>
                <a:ea typeface="Arial" panose="020B0604020202020204" pitchFamily="34" charset="0"/>
                <a:cs typeface="Times New Roman" panose="02020603050405020304" pitchFamily="18" charset="0"/>
              </a:rPr>
              <a:t>.</a:t>
            </a:r>
            <a:r>
              <a:rPr lang="en-US" sz="1800" spc="-65" dirty="0">
                <a:effectLst/>
                <a:latin typeface="Arial" panose="020B0604020202020204" pitchFamily="34" charset="0"/>
                <a:ea typeface="Arial" panose="020B0604020202020204" pitchFamily="34" charset="0"/>
                <a:cs typeface="Times New Roman" panose="02020603050405020304" pitchFamily="18" charset="0"/>
              </a:rPr>
              <a:t> To make sure </a:t>
            </a:r>
            <a:r>
              <a:rPr lang="en-US" spc="-65" dirty="0">
                <a:latin typeface="Arial" panose="020B0604020202020204" pitchFamily="34" charset="0"/>
                <a:ea typeface="Arial" panose="020B0604020202020204" pitchFamily="34" charset="0"/>
                <a:cs typeface="Times New Roman" panose="02020603050405020304" pitchFamily="18" charset="0"/>
              </a:rPr>
              <a:t>you share the map can be easily shared with everyone and not changed on accident, y</a:t>
            </a:r>
            <a:r>
              <a:rPr lang="en-US" sz="1800" dirty="0">
                <a:effectLst/>
                <a:latin typeface="Arial" panose="020B0604020202020204" pitchFamily="34" charset="0"/>
                <a:ea typeface="Arial" panose="020B0604020202020204" pitchFamily="34" charset="0"/>
                <a:cs typeface="Times New Roman" panose="02020603050405020304" pitchFamily="18" charset="0"/>
              </a:rPr>
              <a:t>ou</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s</a:t>
            </a:r>
            <a:r>
              <a:rPr lang="en-US" sz="1800" dirty="0">
                <a:effectLst/>
                <a:latin typeface="Arial" panose="020B0604020202020204" pitchFamily="34" charset="0"/>
                <a:ea typeface="Arial" panose="020B0604020202020204" pitchFamily="34" charset="0"/>
                <a:cs typeface="Times New Roman" panose="02020603050405020304" pitchFamily="18" charset="0"/>
              </a:rPr>
              <a:t>hou</a:t>
            </a:r>
            <a:r>
              <a:rPr lang="en-US" sz="1800" spc="5" dirty="0">
                <a:effectLst/>
                <a:latin typeface="Arial" panose="020B0604020202020204" pitchFamily="34" charset="0"/>
                <a:ea typeface="Arial" panose="020B0604020202020204" pitchFamily="34" charset="0"/>
                <a:cs typeface="Times New Roman" panose="02020603050405020304" pitchFamily="18" charset="0"/>
              </a:rPr>
              <a:t>l</a:t>
            </a:r>
            <a:r>
              <a:rPr lang="en-US" sz="1800" dirty="0">
                <a:effectLst/>
                <a:latin typeface="Arial" panose="020B0604020202020204" pitchFamily="34" charset="0"/>
                <a:ea typeface="Arial" panose="020B0604020202020204" pitchFamily="34" charset="0"/>
                <a:cs typeface="Times New Roman" panose="02020603050405020304" pitchFamily="18" charset="0"/>
              </a:rPr>
              <a:t>d</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u="heavy" dirty="0">
                <a:effectLst/>
                <a:uFill>
                  <a:solidFill>
                    <a:srgbClr val="000000"/>
                  </a:solidFill>
                </a:uFill>
                <a:latin typeface="Arial" panose="020B0604020202020204" pitchFamily="34" charset="0"/>
                <a:ea typeface="Arial" panose="020B0604020202020204" pitchFamily="34" charset="0"/>
                <a:cs typeface="Times New Roman" panose="02020603050405020304" pitchFamily="18" charset="0"/>
              </a:rPr>
              <a:t>not</a:t>
            </a:r>
            <a:r>
              <a:rPr lang="en-US" sz="1800" u="heavy" spc="-30" dirty="0">
                <a:effectLst/>
                <a:uFill>
                  <a:solidFill>
                    <a:srgbClr val="000000"/>
                  </a:solidFill>
                </a:uFill>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s</a:t>
            </a:r>
            <a:r>
              <a:rPr lang="en-US" sz="1800" dirty="0">
                <a:effectLst/>
                <a:latin typeface="Arial" panose="020B0604020202020204" pitchFamily="34" charset="0"/>
                <a:ea typeface="Arial" panose="020B0604020202020204" pitchFamily="34" charset="0"/>
                <a:cs typeface="Times New Roman" panose="02020603050405020304" pitchFamily="18" charset="0"/>
              </a:rPr>
              <a:t>ha</a:t>
            </a:r>
            <a:r>
              <a:rPr lang="en-US" sz="1800" spc="-5" dirty="0">
                <a:effectLst/>
                <a:latin typeface="Arial" panose="020B0604020202020204" pitchFamily="34" charset="0"/>
                <a:ea typeface="Arial" panose="020B0604020202020204" pitchFamily="34" charset="0"/>
                <a:cs typeface="Times New Roman" panose="02020603050405020304" pitchFamily="18" charset="0"/>
              </a:rPr>
              <a:t>r</a:t>
            </a:r>
            <a:r>
              <a:rPr lang="en-US" sz="1800" dirty="0">
                <a:effectLst/>
                <a:latin typeface="Arial" panose="020B0604020202020204" pitchFamily="34" charset="0"/>
                <a:ea typeface="Arial" panose="020B0604020202020204" pitchFamily="34" charset="0"/>
                <a:cs typeface="Times New Roman" panose="02020603050405020304" pitchFamily="18" charset="0"/>
              </a:rPr>
              <a:t>e</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the</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Po</a:t>
            </a:r>
            <a:r>
              <a:rPr lang="en-US" sz="1800" spc="-15" dirty="0">
                <a:effectLst/>
                <a:latin typeface="Arial" panose="020B0604020202020204" pitchFamily="34" charset="0"/>
                <a:ea typeface="Arial" panose="020B0604020202020204" pitchFamily="34" charset="0"/>
                <a:cs typeface="Times New Roman" panose="02020603050405020304" pitchFamily="18" charset="0"/>
              </a:rPr>
              <a:t>w</a:t>
            </a:r>
            <a:r>
              <a:rPr lang="en-US" sz="1800" dirty="0">
                <a:effectLst/>
                <a:latin typeface="Arial" panose="020B0604020202020204" pitchFamily="34" charset="0"/>
                <a:ea typeface="Arial" panose="020B0604020202020204" pitchFamily="34" charset="0"/>
                <a:cs typeface="Times New Roman" panose="02020603050405020304" pitchFamily="18" charset="0"/>
              </a:rPr>
              <a:t>e</a:t>
            </a:r>
            <a:r>
              <a:rPr lang="en-US" sz="1800" spc="-5" dirty="0">
                <a:effectLst/>
                <a:latin typeface="Arial" panose="020B0604020202020204" pitchFamily="34" charset="0"/>
                <a:ea typeface="Arial" panose="020B0604020202020204" pitchFamily="34" charset="0"/>
                <a:cs typeface="Times New Roman" panose="02020603050405020304" pitchFamily="18" charset="0"/>
              </a:rPr>
              <a:t>r</a:t>
            </a:r>
            <a:r>
              <a:rPr lang="en-US" sz="1800" dirty="0">
                <a:effectLst/>
                <a:latin typeface="Arial" panose="020B0604020202020204" pitchFamily="34" charset="0"/>
                <a:ea typeface="Arial" panose="020B0604020202020204" pitchFamily="34" charset="0"/>
                <a:cs typeface="Times New Roman" panose="02020603050405020304" pitchFamily="18" charset="0"/>
              </a:rPr>
              <a:t>Po</a:t>
            </a:r>
            <a:r>
              <a:rPr lang="en-US" sz="1800" spc="5" dirty="0">
                <a:effectLst/>
                <a:latin typeface="Arial" panose="020B0604020202020204" pitchFamily="34" charset="0"/>
                <a:ea typeface="Arial" panose="020B0604020202020204" pitchFamily="34" charset="0"/>
                <a:cs typeface="Times New Roman" panose="02020603050405020304" pitchFamily="18" charset="0"/>
              </a:rPr>
              <a:t>i</a:t>
            </a:r>
            <a:r>
              <a:rPr lang="en-US" sz="1800" dirty="0">
                <a:effectLst/>
                <a:latin typeface="Arial" panose="020B0604020202020204" pitchFamily="34" charset="0"/>
                <a:ea typeface="Arial" panose="020B0604020202020204" pitchFamily="34" charset="0"/>
                <a:cs typeface="Times New Roman" panose="02020603050405020304" pitchFamily="18" charset="0"/>
              </a:rPr>
              <a:t>nt</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f</a:t>
            </a:r>
            <a:r>
              <a:rPr lang="en-US" sz="1800" spc="5" dirty="0">
                <a:effectLst/>
                <a:latin typeface="Arial" panose="020B0604020202020204" pitchFamily="34" charset="0"/>
                <a:ea typeface="Arial" panose="020B0604020202020204" pitchFamily="34" charset="0"/>
                <a:cs typeface="Times New Roman" panose="02020603050405020304" pitchFamily="18" charset="0"/>
              </a:rPr>
              <a:t>il</a:t>
            </a:r>
            <a:r>
              <a:rPr lang="en-US" sz="1800" dirty="0">
                <a:effectLst/>
                <a:latin typeface="Arial" panose="020B0604020202020204" pitchFamily="34" charset="0"/>
                <a:ea typeface="Arial" panose="020B0604020202020204" pitchFamily="34" charset="0"/>
                <a:cs typeface="Times New Roman" panose="02020603050405020304" pitchFamily="18" charset="0"/>
              </a:rPr>
              <a:t>e,</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but</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i</a:t>
            </a:r>
            <a:r>
              <a:rPr lang="en-US" sz="1800" dirty="0">
                <a:effectLst/>
                <a:latin typeface="Arial" panose="020B0604020202020204" pitchFamily="34" charset="0"/>
                <a:ea typeface="Arial" panose="020B0604020202020204" pitchFamily="34" charset="0"/>
                <a:cs typeface="Times New Roman" panose="02020603050405020304" pitchFamily="18" charset="0"/>
              </a:rPr>
              <a:t>n</a:t>
            </a:r>
            <a:r>
              <a:rPr lang="en-US" sz="1800" spc="5" dirty="0">
                <a:effectLst/>
                <a:latin typeface="Arial" panose="020B0604020202020204" pitchFamily="34" charset="0"/>
                <a:ea typeface="Arial" panose="020B0604020202020204" pitchFamily="34" charset="0"/>
                <a:cs typeface="Times New Roman" panose="02020603050405020304" pitchFamily="18" charset="0"/>
              </a:rPr>
              <a:t>s</a:t>
            </a:r>
            <a:r>
              <a:rPr lang="en-US" sz="1800" dirty="0">
                <a:effectLst/>
                <a:latin typeface="Arial" panose="020B0604020202020204" pitchFamily="34" charset="0"/>
                <a:ea typeface="Arial" panose="020B0604020202020204" pitchFamily="34" charset="0"/>
                <a:cs typeface="Times New Roman" panose="02020603050405020304" pitchFamily="18" charset="0"/>
              </a:rPr>
              <a:t>tead</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e</a:t>
            </a:r>
            <a:r>
              <a:rPr lang="en-US" sz="1800" spc="-10" dirty="0">
                <a:effectLst/>
                <a:latin typeface="Arial" panose="020B0604020202020204" pitchFamily="34" charset="0"/>
                <a:ea typeface="Arial" panose="020B0604020202020204" pitchFamily="34" charset="0"/>
                <a:cs typeface="Times New Roman" panose="02020603050405020304" pitchFamily="18" charset="0"/>
              </a:rPr>
              <a:t>x</a:t>
            </a:r>
            <a:r>
              <a:rPr lang="en-US" sz="1800" dirty="0">
                <a:effectLst/>
                <a:latin typeface="Arial" panose="020B0604020202020204" pitchFamily="34" charset="0"/>
                <a:ea typeface="Arial" panose="020B0604020202020204" pitchFamily="34" charset="0"/>
                <a:cs typeface="Times New Roman" panose="02020603050405020304" pitchFamily="18" charset="0"/>
              </a:rPr>
              <a:t>po</a:t>
            </a:r>
            <a:r>
              <a:rPr lang="en-US" sz="1800" spc="-5" dirty="0">
                <a:effectLst/>
                <a:latin typeface="Arial" panose="020B0604020202020204" pitchFamily="34" charset="0"/>
                <a:ea typeface="Arial" panose="020B0604020202020204" pitchFamily="34" charset="0"/>
                <a:cs typeface="Times New Roman" panose="02020603050405020304" pitchFamily="18" charset="0"/>
              </a:rPr>
              <a:t>r</a:t>
            </a:r>
            <a:r>
              <a:rPr lang="en-US" sz="1800" dirty="0">
                <a:effectLst/>
                <a:latin typeface="Arial" panose="020B0604020202020204" pitchFamily="34" charset="0"/>
                <a:ea typeface="Arial" panose="020B0604020202020204" pitchFamily="34" charset="0"/>
                <a:cs typeface="Times New Roman" panose="02020603050405020304" pitchFamily="18" charset="0"/>
              </a:rPr>
              <a:t>t the</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map</a:t>
            </a:r>
            <a:r>
              <a:rPr lang="en-US" sz="1800" spc="-2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to</a:t>
            </a:r>
            <a:r>
              <a:rPr lang="en-US" sz="1800" spc="-2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PDF</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or</a:t>
            </a:r>
            <a:r>
              <a:rPr lang="en-US" sz="1800" spc="-2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image</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format</a:t>
            </a:r>
            <a:r>
              <a:rPr lang="en-US" sz="1800" spc="-1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(.PNG </a:t>
            </a:r>
            <a:r>
              <a:rPr lang="en-US" sz="1800" dirty="0">
                <a:effectLst/>
                <a:latin typeface="Arial" panose="020B0604020202020204" pitchFamily="34" charset="0"/>
                <a:ea typeface="Arial" panose="020B0604020202020204" pitchFamily="34" charset="0"/>
                <a:cs typeface="Times New Roman" panose="02020603050405020304" pitchFamily="18" charset="0"/>
              </a:rPr>
              <a:t>or</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.JPG)</a:t>
            </a:r>
            <a:r>
              <a:rPr lang="en-US" sz="1800" spc="-2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and</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share</a:t>
            </a:r>
            <a:r>
              <a:rPr lang="en-US" sz="1800" spc="-2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that</a:t>
            </a:r>
            <a:r>
              <a:rPr lang="en-US" sz="1800" spc="-1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version</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of</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the</a:t>
            </a:r>
            <a:r>
              <a:rPr lang="en-US" sz="1800" spc="-2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map.</a:t>
            </a:r>
          </a:p>
          <a:p>
            <a:pPr marL="342900" marR="0" lvl="0" indent="-342900">
              <a:spcBef>
                <a:spcPts val="875"/>
              </a:spcBef>
              <a:spcAft>
                <a:spcPts val="0"/>
              </a:spcAft>
              <a:buSzPts val="1600"/>
              <a:buFont typeface="Arial" panose="020B0604020202020204" pitchFamily="34" charset="0"/>
              <a:buAutoNum type="arabicPeriod"/>
              <a:tabLst>
                <a:tab pos="581660" algn="l"/>
              </a:tabLst>
            </a:pPr>
            <a:r>
              <a:rPr lang="en-US" sz="1800" spc="-190" dirty="0">
                <a:effectLst/>
                <a:latin typeface="Arial" panose="020B0604020202020204" pitchFamily="34" charset="0"/>
                <a:ea typeface="Arial" panose="020B0604020202020204" pitchFamily="34" charset="0"/>
                <a:cs typeface="Times New Roman" panose="02020603050405020304" pitchFamily="18" charset="0"/>
              </a:rPr>
              <a:t>T</a:t>
            </a:r>
            <a:r>
              <a:rPr lang="en-US" sz="1800" dirty="0">
                <a:effectLst/>
                <a:latin typeface="Arial" panose="020B0604020202020204" pitchFamily="34" charset="0"/>
                <a:ea typeface="Arial" panose="020B0604020202020204" pitchFamily="34" charset="0"/>
                <a:cs typeface="Times New Roman" panose="02020603050405020304" pitchFamily="18" charset="0"/>
              </a:rPr>
              <a:t>o</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e</a:t>
            </a:r>
            <a:r>
              <a:rPr lang="en-US" sz="1800" spc="-10" dirty="0">
                <a:effectLst/>
                <a:latin typeface="Arial" panose="020B0604020202020204" pitchFamily="34" charset="0"/>
                <a:ea typeface="Arial" panose="020B0604020202020204" pitchFamily="34" charset="0"/>
                <a:cs typeface="Times New Roman" panose="02020603050405020304" pitchFamily="18" charset="0"/>
              </a:rPr>
              <a:t>x</a:t>
            </a:r>
            <a:r>
              <a:rPr lang="en-US" sz="1800" dirty="0">
                <a:effectLst/>
                <a:latin typeface="Arial" panose="020B0604020202020204" pitchFamily="34" charset="0"/>
                <a:ea typeface="Arial" panose="020B0604020202020204" pitchFamily="34" charset="0"/>
                <a:cs typeface="Times New Roman" panose="02020603050405020304" pitchFamily="18" charset="0"/>
              </a:rPr>
              <a:t>po</a:t>
            </a:r>
            <a:r>
              <a:rPr lang="en-US" sz="1800" spc="-5" dirty="0">
                <a:effectLst/>
                <a:latin typeface="Arial" panose="020B0604020202020204" pitchFamily="34" charset="0"/>
                <a:ea typeface="Arial" panose="020B0604020202020204" pitchFamily="34" charset="0"/>
                <a:cs typeface="Times New Roman" panose="02020603050405020304" pitchFamily="18" charset="0"/>
              </a:rPr>
              <a:t>r</a:t>
            </a:r>
            <a:r>
              <a:rPr lang="en-US" sz="1800" dirty="0">
                <a:effectLst/>
                <a:latin typeface="Arial" panose="020B0604020202020204" pitchFamily="34" charset="0"/>
                <a:ea typeface="Arial" panose="020B0604020202020204" pitchFamily="34" charset="0"/>
                <a:cs typeface="Times New Roman" panose="02020603050405020304" pitchFamily="18" charset="0"/>
              </a:rPr>
              <a:t>t</a:t>
            </a:r>
            <a:r>
              <a:rPr lang="en-US" sz="1800" spc="-20" dirty="0">
                <a:effectLst/>
                <a:latin typeface="Arial" panose="020B0604020202020204" pitchFamily="34" charset="0"/>
                <a:ea typeface="Arial" panose="020B0604020202020204" pitchFamily="34" charset="0"/>
                <a:cs typeface="Times New Roman" panose="02020603050405020304" pitchFamily="18" charset="0"/>
              </a:rPr>
              <a:t> </a:t>
            </a:r>
            <a:r>
              <a:rPr lang="en-US" sz="1800" spc="-25" dirty="0">
                <a:effectLst/>
                <a:latin typeface="Arial" panose="020B0604020202020204" pitchFamily="34" charset="0"/>
                <a:ea typeface="Arial" panose="020B0604020202020204" pitchFamily="34" charset="0"/>
                <a:cs typeface="Times New Roman" panose="02020603050405020304" pitchFamily="18" charset="0"/>
              </a:rPr>
              <a:t>y</a:t>
            </a:r>
            <a:r>
              <a:rPr lang="en-US" sz="1800" dirty="0">
                <a:effectLst/>
                <a:latin typeface="Arial" panose="020B0604020202020204" pitchFamily="34" charset="0"/>
                <a:ea typeface="Arial" panose="020B0604020202020204" pitchFamily="34" charset="0"/>
                <a:cs typeface="Times New Roman" panose="02020603050405020304" pitchFamily="18" charset="0"/>
              </a:rPr>
              <a:t>our</a:t>
            </a:r>
            <a:r>
              <a:rPr lang="en-US" sz="1800" spc="-1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map</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to</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PD</a:t>
            </a:r>
            <a:r>
              <a:rPr lang="en-US" sz="1800" spc="-190" dirty="0">
                <a:effectLst/>
                <a:latin typeface="Arial" panose="020B0604020202020204" pitchFamily="34" charset="0"/>
                <a:ea typeface="Arial" panose="020B0604020202020204" pitchFamily="34" charset="0"/>
                <a:cs typeface="Times New Roman" panose="02020603050405020304" pitchFamily="18" charset="0"/>
              </a:rPr>
              <a:t>F</a:t>
            </a:r>
            <a:r>
              <a:rPr lang="en-US" sz="1800" dirty="0">
                <a:effectLst/>
                <a:latin typeface="Arial" panose="020B0604020202020204" pitchFamily="34" charset="0"/>
                <a:ea typeface="Arial" panose="020B0604020202020204" pitchFamily="34" charset="0"/>
                <a:cs typeface="Times New Roman" panose="02020603050405020304" pitchFamily="18" charset="0"/>
              </a:rPr>
              <a:t>,</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clic</a:t>
            </a:r>
            <a:r>
              <a:rPr lang="en-US" sz="1800" dirty="0">
                <a:effectLst/>
                <a:latin typeface="Arial" panose="020B0604020202020204" pitchFamily="34" charset="0"/>
                <a:ea typeface="Arial" panose="020B0604020202020204" pitchFamily="34" charset="0"/>
                <a:cs typeface="Times New Roman" panose="02020603050405020304" pitchFamily="18" charset="0"/>
              </a:rPr>
              <a:t>k</a:t>
            </a:r>
            <a:r>
              <a:rPr lang="en-US" sz="1800" spc="-6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“F</a:t>
            </a:r>
            <a:r>
              <a:rPr lang="en-US" sz="1800" spc="5" dirty="0">
                <a:effectLst/>
                <a:latin typeface="Arial" panose="020B0604020202020204" pitchFamily="34" charset="0"/>
                <a:ea typeface="Arial" panose="020B0604020202020204" pitchFamily="34" charset="0"/>
                <a:cs typeface="Times New Roman" panose="02020603050405020304" pitchFamily="18" charset="0"/>
              </a:rPr>
              <a:t>il</a:t>
            </a:r>
            <a:r>
              <a:rPr lang="en-US" sz="1800" dirty="0">
                <a:effectLst/>
                <a:latin typeface="Arial" panose="020B0604020202020204" pitchFamily="34" charset="0"/>
                <a:ea typeface="Arial" panose="020B0604020202020204" pitchFamily="34" charset="0"/>
                <a:cs typeface="Times New Roman" panose="02020603050405020304" pitchFamily="18" charset="0"/>
              </a:rPr>
              <a:t>e,”</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a:t>
            </a:r>
            <a:r>
              <a:rPr lang="en-US" sz="1800" dirty="0">
                <a:effectLst/>
                <a:latin typeface="Arial" panose="020B0604020202020204" pitchFamily="34" charset="0"/>
                <a:ea typeface="Arial" panose="020B0604020202020204" pitchFamily="34" charset="0"/>
                <a:cs typeface="Times New Roman" panose="02020603050405020304" pitchFamily="18" charset="0"/>
              </a:rPr>
              <a:t>E</a:t>
            </a:r>
            <a:r>
              <a:rPr lang="en-US" sz="1800" spc="-10" dirty="0">
                <a:effectLst/>
                <a:latin typeface="Arial" panose="020B0604020202020204" pitchFamily="34" charset="0"/>
                <a:ea typeface="Arial" panose="020B0604020202020204" pitchFamily="34" charset="0"/>
                <a:cs typeface="Times New Roman" panose="02020603050405020304" pitchFamily="18" charset="0"/>
              </a:rPr>
              <a:t>x</a:t>
            </a:r>
            <a:r>
              <a:rPr lang="en-US" sz="1800" dirty="0">
                <a:effectLst/>
                <a:latin typeface="Arial" panose="020B0604020202020204" pitchFamily="34" charset="0"/>
                <a:ea typeface="Arial" panose="020B0604020202020204" pitchFamily="34" charset="0"/>
                <a:cs typeface="Times New Roman" panose="02020603050405020304" pitchFamily="18" charset="0"/>
              </a:rPr>
              <a:t>po</a:t>
            </a:r>
            <a:r>
              <a:rPr lang="en-US" sz="1800" spc="-5" dirty="0">
                <a:effectLst/>
                <a:latin typeface="Arial" panose="020B0604020202020204" pitchFamily="34" charset="0"/>
                <a:ea typeface="Arial" panose="020B0604020202020204" pitchFamily="34" charset="0"/>
                <a:cs typeface="Times New Roman" panose="02020603050405020304" pitchFamily="18" charset="0"/>
              </a:rPr>
              <a:t>r</a:t>
            </a:r>
            <a:r>
              <a:rPr lang="en-US" sz="1800" dirty="0">
                <a:effectLst/>
                <a:latin typeface="Arial" panose="020B0604020202020204" pitchFamily="34" charset="0"/>
                <a:ea typeface="Arial" panose="020B0604020202020204" pitchFamily="34" charset="0"/>
                <a:cs typeface="Times New Roman" panose="02020603050405020304" pitchFamily="18" charset="0"/>
              </a:rPr>
              <a:t>t,”</a:t>
            </a:r>
            <a:r>
              <a:rPr lang="en-US" sz="1800" spc="-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and</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a:t>
            </a:r>
            <a:r>
              <a:rPr lang="en-US" sz="1800" dirty="0">
                <a:effectLst/>
                <a:latin typeface="Arial" panose="020B0604020202020204" pitchFamily="34" charset="0"/>
                <a:ea typeface="Arial" panose="020B0604020202020204" pitchFamily="34" charset="0"/>
                <a:cs typeface="Times New Roman" panose="02020603050405020304" pitchFamily="18" charset="0"/>
              </a:rPr>
              <a:t>C</a:t>
            </a:r>
            <a:r>
              <a:rPr lang="en-US" sz="1800" spc="-5" dirty="0">
                <a:effectLst/>
                <a:latin typeface="Arial" panose="020B0604020202020204" pitchFamily="34" charset="0"/>
                <a:ea typeface="Arial" panose="020B0604020202020204" pitchFamily="34" charset="0"/>
                <a:cs typeface="Times New Roman" panose="02020603050405020304" pitchFamily="18" charset="0"/>
              </a:rPr>
              <a:t>r</a:t>
            </a:r>
            <a:r>
              <a:rPr lang="en-US" sz="1800" dirty="0">
                <a:effectLst/>
                <a:latin typeface="Arial" panose="020B0604020202020204" pitchFamily="34" charset="0"/>
                <a:ea typeface="Arial" panose="020B0604020202020204" pitchFamily="34" charset="0"/>
                <a:cs typeface="Times New Roman" panose="02020603050405020304" pitchFamily="18" charset="0"/>
              </a:rPr>
              <a:t>eate</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PD</a:t>
            </a:r>
            <a:r>
              <a:rPr lang="en-US" sz="1800" spc="-5" dirty="0">
                <a:effectLst/>
                <a:latin typeface="Arial" panose="020B0604020202020204" pitchFamily="34" charset="0"/>
                <a:ea typeface="Arial" panose="020B0604020202020204" pitchFamily="34" charset="0"/>
                <a:cs typeface="Times New Roman" panose="02020603050405020304" pitchFamily="18" charset="0"/>
              </a:rPr>
              <a:t>F</a:t>
            </a:r>
            <a:r>
              <a:rPr lang="en-US" sz="1800" dirty="0">
                <a:effectLst/>
                <a:latin typeface="Arial" panose="020B0604020202020204" pitchFamily="34" charset="0"/>
                <a:ea typeface="Arial" panose="020B0604020202020204" pitchFamily="34" charset="0"/>
                <a:cs typeface="Times New Roman" panose="02020603050405020304" pitchFamily="18" charset="0"/>
              </a:rPr>
              <a:t>/XPS.”</a:t>
            </a:r>
          </a:p>
          <a:p>
            <a:pPr marL="342900" marR="1685925" lvl="0" indent="-342900">
              <a:lnSpc>
                <a:spcPts val="1730"/>
              </a:lnSpc>
              <a:spcBef>
                <a:spcPts val="1000"/>
              </a:spcBef>
              <a:spcAft>
                <a:spcPts val="0"/>
              </a:spcAft>
              <a:buSzPts val="1600"/>
              <a:buFont typeface="Arial" panose="020B0604020202020204" pitchFamily="34" charset="0"/>
              <a:buAutoNum type="arabicPeriod"/>
              <a:tabLst>
                <a:tab pos="581660" algn="l"/>
              </a:tabLst>
            </a:pPr>
            <a:r>
              <a:rPr lang="en-US" sz="1800" spc="-100" dirty="0">
                <a:effectLst/>
                <a:latin typeface="Arial" panose="020B0604020202020204" pitchFamily="34" charset="0"/>
                <a:ea typeface="Arial" panose="020B0604020202020204" pitchFamily="34" charset="0"/>
                <a:cs typeface="Times New Roman" panose="02020603050405020304" pitchFamily="18" charset="0"/>
              </a:rPr>
              <a:t>To</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export</a:t>
            </a:r>
            <a:r>
              <a:rPr lang="en-US" sz="1800" spc="-1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your</a:t>
            </a:r>
            <a:r>
              <a:rPr lang="en-US" sz="1800" spc="-1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map</a:t>
            </a:r>
            <a:r>
              <a:rPr lang="en-US" sz="1800" spc="-2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as</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an</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image,</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click</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“File,”</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“Save</a:t>
            </a:r>
            <a:r>
              <a:rPr lang="en-US" sz="1800" spc="-11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As,”</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and</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select</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an</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image</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type</a:t>
            </a:r>
            <a:r>
              <a:rPr lang="en-US" sz="1800" spc="14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(.PNG</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or</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.JPG).</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051852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p:cNvSpPr txBox="1"/>
          <p:nvPr/>
        </p:nvSpPr>
        <p:spPr>
          <a:xfrm>
            <a:off x="2590933" y="72786"/>
            <a:ext cx="9527086" cy="369332"/>
          </a:xfrm>
          <a:prstGeom prst="rect">
            <a:avLst/>
          </a:prstGeom>
          <a:noFill/>
        </p:spPr>
        <p:txBody>
          <a:bodyPr wrap="square" rtlCol="0">
            <a:spAutoFit/>
          </a:bodyPr>
          <a:lstStyle/>
          <a:p>
            <a:r>
              <a:rPr lang="en-US" b="1" i="1" dirty="0">
                <a:solidFill>
                  <a:srgbClr val="F1AD02"/>
                </a:solidFill>
                <a:latin typeface="Arial" panose="020B0604020202020204" pitchFamily="34" charset="0"/>
                <a:cs typeface="Arial" panose="020B0604020202020204" pitchFamily="34" charset="0"/>
              </a:rPr>
              <a:t>[ CITY/TOWN NAME HERE ] – </a:t>
            </a:r>
            <a:r>
              <a:rPr lang="en-US" b="1" i="1" dirty="0">
                <a:solidFill>
                  <a:srgbClr val="FF0000"/>
                </a:solidFill>
                <a:latin typeface="Arial" panose="020B0604020202020204" pitchFamily="34" charset="0"/>
                <a:cs typeface="Arial" panose="020B0604020202020204" pitchFamily="34" charset="0"/>
              </a:rPr>
              <a:t>Existing</a:t>
            </a:r>
            <a:r>
              <a:rPr lang="en-US" b="1" i="1" dirty="0">
                <a:solidFill>
                  <a:srgbClr val="F1AD02"/>
                </a:solidFill>
                <a:latin typeface="Arial" panose="020B0604020202020204" pitchFamily="34" charset="0"/>
                <a:cs typeface="Arial" panose="020B0604020202020204" pitchFamily="34" charset="0"/>
              </a:rPr>
              <a:t> </a:t>
            </a:r>
            <a:r>
              <a:rPr lang="en-US" b="1" dirty="0">
                <a:solidFill>
                  <a:srgbClr val="F1AD02"/>
                </a:solidFill>
                <a:latin typeface="Arial" panose="020B0604020202020204" pitchFamily="34" charset="0"/>
                <a:cs typeface="Arial" panose="020B0604020202020204" pitchFamily="34" charset="0"/>
              </a:rPr>
              <a:t>Walking and Bicycling Routes</a:t>
            </a:r>
          </a:p>
        </p:txBody>
      </p:sp>
      <p:cxnSp>
        <p:nvCxnSpPr>
          <p:cNvPr id="150" name="Straight Connector 149"/>
          <p:cNvCxnSpPr>
            <a:cxnSpLocks/>
          </p:cNvCxnSpPr>
          <p:nvPr/>
        </p:nvCxnSpPr>
        <p:spPr>
          <a:xfrm>
            <a:off x="161415" y="3014928"/>
            <a:ext cx="658350" cy="0"/>
          </a:xfrm>
          <a:prstGeom prst="line">
            <a:avLst/>
          </a:prstGeom>
          <a:ln w="34925">
            <a:solidFill>
              <a:srgbClr val="F1AD02"/>
            </a:solidFill>
            <a:prstDash val="solid"/>
          </a:ln>
        </p:spPr>
        <p:style>
          <a:lnRef idx="3">
            <a:schemeClr val="accent5"/>
          </a:lnRef>
          <a:fillRef idx="0">
            <a:schemeClr val="accent5"/>
          </a:fillRef>
          <a:effectRef idx="2">
            <a:schemeClr val="accent5"/>
          </a:effectRef>
          <a:fontRef idx="minor">
            <a:schemeClr val="tx1"/>
          </a:fontRef>
        </p:style>
      </p:cxnSp>
      <p:sp>
        <p:nvSpPr>
          <p:cNvPr id="151" name="TextBox 150"/>
          <p:cNvSpPr txBox="1"/>
          <p:nvPr/>
        </p:nvSpPr>
        <p:spPr>
          <a:xfrm>
            <a:off x="933248" y="2795149"/>
            <a:ext cx="1341046" cy="461665"/>
          </a:xfrm>
          <a:prstGeom prst="rect">
            <a:avLst/>
          </a:prstGeom>
          <a:noFill/>
        </p:spPr>
        <p:txBody>
          <a:bodyPr wrap="square" rtlCol="0">
            <a:spAutoFit/>
          </a:bodyPr>
          <a:lstStyle/>
          <a:p>
            <a:r>
              <a:rPr lang="en-US" sz="1200" i="1" dirty="0"/>
              <a:t>Existing On-Street</a:t>
            </a:r>
            <a:br>
              <a:rPr lang="en-US" sz="1200" i="1" dirty="0"/>
            </a:br>
            <a:r>
              <a:rPr lang="en-US" sz="1200" i="1" dirty="0"/>
              <a:t>Bike Route</a:t>
            </a:r>
          </a:p>
        </p:txBody>
      </p:sp>
      <p:cxnSp>
        <p:nvCxnSpPr>
          <p:cNvPr id="152" name="Straight Connector 151"/>
          <p:cNvCxnSpPr>
            <a:cxnSpLocks/>
          </p:cNvCxnSpPr>
          <p:nvPr/>
        </p:nvCxnSpPr>
        <p:spPr>
          <a:xfrm>
            <a:off x="162749" y="2656649"/>
            <a:ext cx="655682" cy="0"/>
          </a:xfrm>
          <a:prstGeom prst="line">
            <a:avLst/>
          </a:prstGeom>
          <a:ln w="25400">
            <a:solidFill>
              <a:srgbClr val="25649A"/>
            </a:solidFill>
            <a:prstDash val="solid"/>
          </a:ln>
        </p:spPr>
        <p:style>
          <a:lnRef idx="3">
            <a:schemeClr val="accent5"/>
          </a:lnRef>
          <a:fillRef idx="0">
            <a:schemeClr val="accent5"/>
          </a:fillRef>
          <a:effectRef idx="2">
            <a:schemeClr val="accent5"/>
          </a:effectRef>
          <a:fontRef idx="minor">
            <a:schemeClr val="tx1"/>
          </a:fontRef>
        </p:style>
      </p:cxnSp>
      <p:sp>
        <p:nvSpPr>
          <p:cNvPr id="153" name="TextBox 152"/>
          <p:cNvSpPr txBox="1"/>
          <p:nvPr/>
        </p:nvSpPr>
        <p:spPr>
          <a:xfrm>
            <a:off x="933248" y="2518150"/>
            <a:ext cx="1407224" cy="276999"/>
          </a:xfrm>
          <a:prstGeom prst="rect">
            <a:avLst/>
          </a:prstGeom>
          <a:noFill/>
        </p:spPr>
        <p:txBody>
          <a:bodyPr wrap="square" rtlCol="0">
            <a:spAutoFit/>
          </a:bodyPr>
          <a:lstStyle/>
          <a:p>
            <a:r>
              <a:rPr lang="en-US" sz="1200" i="1" dirty="0"/>
              <a:t>Existing Sidewalk(s)</a:t>
            </a:r>
          </a:p>
        </p:txBody>
      </p:sp>
      <p:cxnSp>
        <p:nvCxnSpPr>
          <p:cNvPr id="52" name="Straight Connector 51">
            <a:extLst>
              <a:ext uri="{FF2B5EF4-FFF2-40B4-BE49-F238E27FC236}">
                <a16:creationId xmlns:a16="http://schemas.microsoft.com/office/drawing/2014/main" id="{3C5C9009-10DF-4BE9-B7B3-500BAABBC6F2}"/>
              </a:ext>
            </a:extLst>
          </p:cNvPr>
          <p:cNvCxnSpPr>
            <a:cxnSpLocks/>
          </p:cNvCxnSpPr>
          <p:nvPr/>
        </p:nvCxnSpPr>
        <p:spPr>
          <a:xfrm>
            <a:off x="161415" y="3407573"/>
            <a:ext cx="658350" cy="0"/>
          </a:xfrm>
          <a:prstGeom prst="line">
            <a:avLst/>
          </a:prstGeom>
          <a:ln w="34925">
            <a:solidFill>
              <a:srgbClr val="00B050"/>
            </a:solidFill>
            <a:prstDash val="solid"/>
          </a:ln>
        </p:spPr>
        <p:style>
          <a:lnRef idx="3">
            <a:schemeClr val="accent5"/>
          </a:lnRef>
          <a:fillRef idx="0">
            <a:schemeClr val="accent5"/>
          </a:fillRef>
          <a:effectRef idx="2">
            <a:schemeClr val="accent5"/>
          </a:effectRef>
          <a:fontRef idx="minor">
            <a:schemeClr val="tx1"/>
          </a:fontRef>
        </p:style>
      </p:cxnSp>
      <p:sp>
        <p:nvSpPr>
          <p:cNvPr id="53" name="TextBox 52">
            <a:extLst>
              <a:ext uri="{FF2B5EF4-FFF2-40B4-BE49-F238E27FC236}">
                <a16:creationId xmlns:a16="http://schemas.microsoft.com/office/drawing/2014/main" id="{2E2E8E24-E040-4ED5-8D00-C6B21E400EE4}"/>
              </a:ext>
            </a:extLst>
          </p:cNvPr>
          <p:cNvSpPr txBox="1"/>
          <p:nvPr/>
        </p:nvSpPr>
        <p:spPr>
          <a:xfrm>
            <a:off x="933248" y="3198167"/>
            <a:ext cx="1488803" cy="461665"/>
          </a:xfrm>
          <a:prstGeom prst="rect">
            <a:avLst/>
          </a:prstGeom>
          <a:noFill/>
        </p:spPr>
        <p:txBody>
          <a:bodyPr wrap="square" rtlCol="0">
            <a:spAutoFit/>
          </a:bodyPr>
          <a:lstStyle/>
          <a:p>
            <a:r>
              <a:rPr lang="en-US" sz="1200" i="1" dirty="0"/>
              <a:t>Existing Off-Street Trail</a:t>
            </a:r>
          </a:p>
        </p:txBody>
      </p:sp>
      <p:sp>
        <p:nvSpPr>
          <p:cNvPr id="6" name="TextBox 5">
            <a:extLst>
              <a:ext uri="{FF2B5EF4-FFF2-40B4-BE49-F238E27FC236}">
                <a16:creationId xmlns:a16="http://schemas.microsoft.com/office/drawing/2014/main" id="{71492DF4-F302-43B6-B435-284DB6623F6D}"/>
              </a:ext>
            </a:extLst>
          </p:cNvPr>
          <p:cNvSpPr txBox="1"/>
          <p:nvPr/>
        </p:nvSpPr>
        <p:spPr>
          <a:xfrm>
            <a:off x="193040" y="274968"/>
            <a:ext cx="1952534" cy="1518046"/>
          </a:xfrm>
          <a:prstGeom prst="rect">
            <a:avLst/>
          </a:prstGeom>
          <a:noFill/>
          <a:ln>
            <a:solidFill>
              <a:schemeClr val="tx1"/>
            </a:solidFill>
          </a:ln>
        </p:spPr>
        <p:txBody>
          <a:bodyPr wrap="square" rtlCol="0">
            <a:spAutoFit/>
          </a:bodyPr>
          <a:lstStyle/>
          <a:p>
            <a:pPr algn="ctr"/>
            <a:endParaRPr lang="en-US" dirty="0"/>
          </a:p>
          <a:p>
            <a:pPr algn="ctr"/>
            <a:r>
              <a:rPr lang="en-US" dirty="0"/>
              <a:t>Add your community’s </a:t>
            </a:r>
          </a:p>
          <a:p>
            <a:pPr algn="ctr"/>
            <a:r>
              <a:rPr lang="en-US" dirty="0"/>
              <a:t>logo here</a:t>
            </a:r>
          </a:p>
          <a:p>
            <a:pPr algn="ctr"/>
            <a:endParaRPr lang="en-US" dirty="0"/>
          </a:p>
        </p:txBody>
      </p:sp>
      <p:sp>
        <p:nvSpPr>
          <p:cNvPr id="77" name="TextBox 76">
            <a:extLst>
              <a:ext uri="{FF2B5EF4-FFF2-40B4-BE49-F238E27FC236}">
                <a16:creationId xmlns:a16="http://schemas.microsoft.com/office/drawing/2014/main" id="{3D3357E5-CBFF-4F1A-8842-C829F911DAFB}"/>
              </a:ext>
            </a:extLst>
          </p:cNvPr>
          <p:cNvSpPr txBox="1"/>
          <p:nvPr/>
        </p:nvSpPr>
        <p:spPr>
          <a:xfrm>
            <a:off x="933248" y="3679938"/>
            <a:ext cx="1787253" cy="276999"/>
          </a:xfrm>
          <a:prstGeom prst="rect">
            <a:avLst/>
          </a:prstGeom>
          <a:noFill/>
        </p:spPr>
        <p:txBody>
          <a:bodyPr wrap="square" rtlCol="0">
            <a:spAutoFit/>
          </a:bodyPr>
          <a:lstStyle/>
          <a:p>
            <a:r>
              <a:rPr lang="en-US" sz="1200" i="1" dirty="0"/>
              <a:t>Park/Open Space</a:t>
            </a:r>
          </a:p>
        </p:txBody>
      </p:sp>
      <p:sp>
        <p:nvSpPr>
          <p:cNvPr id="78" name="TextBox 77">
            <a:extLst>
              <a:ext uri="{FF2B5EF4-FFF2-40B4-BE49-F238E27FC236}">
                <a16:creationId xmlns:a16="http://schemas.microsoft.com/office/drawing/2014/main" id="{949ED4C4-92EB-4699-898A-5432DB9D2076}"/>
              </a:ext>
            </a:extLst>
          </p:cNvPr>
          <p:cNvSpPr txBox="1"/>
          <p:nvPr/>
        </p:nvSpPr>
        <p:spPr>
          <a:xfrm>
            <a:off x="933248" y="4068647"/>
            <a:ext cx="733153" cy="276999"/>
          </a:xfrm>
          <a:prstGeom prst="rect">
            <a:avLst/>
          </a:prstGeom>
          <a:noFill/>
        </p:spPr>
        <p:txBody>
          <a:bodyPr wrap="square" rtlCol="0">
            <a:spAutoFit/>
          </a:bodyPr>
          <a:lstStyle/>
          <a:p>
            <a:r>
              <a:rPr lang="en-US" sz="1200" i="1" dirty="0"/>
              <a:t>School</a:t>
            </a:r>
          </a:p>
        </p:txBody>
      </p:sp>
      <p:sp>
        <p:nvSpPr>
          <p:cNvPr id="80" name="TextBox 79">
            <a:extLst>
              <a:ext uri="{FF2B5EF4-FFF2-40B4-BE49-F238E27FC236}">
                <a16:creationId xmlns:a16="http://schemas.microsoft.com/office/drawing/2014/main" id="{3E5805B0-EEE4-42E6-B989-678E85ABA549}"/>
              </a:ext>
            </a:extLst>
          </p:cNvPr>
          <p:cNvSpPr txBox="1"/>
          <p:nvPr/>
        </p:nvSpPr>
        <p:spPr>
          <a:xfrm>
            <a:off x="933248" y="4457356"/>
            <a:ext cx="733153" cy="276999"/>
          </a:xfrm>
          <a:prstGeom prst="rect">
            <a:avLst/>
          </a:prstGeom>
          <a:noFill/>
        </p:spPr>
        <p:txBody>
          <a:bodyPr wrap="square" rtlCol="0">
            <a:spAutoFit/>
          </a:bodyPr>
          <a:lstStyle/>
          <a:p>
            <a:r>
              <a:rPr lang="en-US" sz="1200" i="1" dirty="0"/>
              <a:t>City Hall</a:t>
            </a:r>
          </a:p>
        </p:txBody>
      </p:sp>
      <p:pic>
        <p:nvPicPr>
          <p:cNvPr id="81" name="Picture Placeholder 7">
            <a:extLst>
              <a:ext uri="{FF2B5EF4-FFF2-40B4-BE49-F238E27FC236}">
                <a16:creationId xmlns:a16="http://schemas.microsoft.com/office/drawing/2014/main" id="{23BCC645-9D09-4BE5-B9C9-FEBEFD708833}"/>
              </a:ext>
            </a:extLst>
          </p:cNvPr>
          <p:cNvPicPr>
            <a:picLocks noChangeAspect="1"/>
          </p:cNvPicPr>
          <p:nvPr/>
        </p:nvPicPr>
        <p:blipFill rotWithShape="1">
          <a:blip r:embed="rId2">
            <a:extLst>
              <a:ext uri="{28A0092B-C50C-407E-A947-70E740481C1C}">
                <a14:useLocalDpi xmlns:a14="http://schemas.microsoft.com/office/drawing/2010/main" val="0"/>
              </a:ext>
            </a:extLst>
          </a:blip>
          <a:srcRect l="14223" t="17420" r="14470" b="17420"/>
          <a:stretch/>
        </p:blipFill>
        <p:spPr>
          <a:xfrm>
            <a:off x="318166" y="4511873"/>
            <a:ext cx="236881" cy="214219"/>
          </a:xfrm>
          <a:prstGeom prst="rect">
            <a:avLst/>
          </a:prstGeom>
        </p:spPr>
      </p:pic>
      <p:sp>
        <p:nvSpPr>
          <p:cNvPr id="18" name="TextBox 17">
            <a:extLst>
              <a:ext uri="{FF2B5EF4-FFF2-40B4-BE49-F238E27FC236}">
                <a16:creationId xmlns:a16="http://schemas.microsoft.com/office/drawing/2014/main" id="{8FCFE884-4650-48A2-824D-9D7F88115678}"/>
              </a:ext>
            </a:extLst>
          </p:cNvPr>
          <p:cNvSpPr txBox="1"/>
          <p:nvPr/>
        </p:nvSpPr>
        <p:spPr>
          <a:xfrm>
            <a:off x="933248" y="4846065"/>
            <a:ext cx="1045265" cy="276999"/>
          </a:xfrm>
          <a:prstGeom prst="rect">
            <a:avLst/>
          </a:prstGeom>
          <a:noFill/>
        </p:spPr>
        <p:txBody>
          <a:bodyPr wrap="square" rtlCol="0">
            <a:spAutoFit/>
          </a:bodyPr>
          <a:lstStyle/>
          <a:p>
            <a:r>
              <a:rPr lang="en-US" sz="1200" i="1" dirty="0"/>
              <a:t>Grocery Store</a:t>
            </a:r>
          </a:p>
        </p:txBody>
      </p:sp>
      <p:pic>
        <p:nvPicPr>
          <p:cNvPr id="35" name="Graphic 34" descr="Graduation cap with solid fill">
            <a:extLst>
              <a:ext uri="{FF2B5EF4-FFF2-40B4-BE49-F238E27FC236}">
                <a16:creationId xmlns:a16="http://schemas.microsoft.com/office/drawing/2014/main" id="{783B319A-46D8-4F49-B946-896219ED86E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8107" y="4084135"/>
            <a:ext cx="276998" cy="276998"/>
          </a:xfrm>
          <a:prstGeom prst="rect">
            <a:avLst/>
          </a:prstGeom>
        </p:spPr>
      </p:pic>
      <p:pic>
        <p:nvPicPr>
          <p:cNvPr id="37" name="Graphic 36" descr="Deciduous tree with solid fill">
            <a:extLst>
              <a:ext uri="{FF2B5EF4-FFF2-40B4-BE49-F238E27FC236}">
                <a16:creationId xmlns:a16="http://schemas.microsoft.com/office/drawing/2014/main" id="{7A2DEB40-1EA1-4B4A-83CE-4692925976E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98108" y="3715786"/>
            <a:ext cx="276997" cy="276997"/>
          </a:xfrm>
          <a:prstGeom prst="rect">
            <a:avLst/>
          </a:prstGeom>
        </p:spPr>
      </p:pic>
      <p:pic>
        <p:nvPicPr>
          <p:cNvPr id="39" name="Graphic 38" descr="Apple with solid fill">
            <a:extLst>
              <a:ext uri="{FF2B5EF4-FFF2-40B4-BE49-F238E27FC236}">
                <a16:creationId xmlns:a16="http://schemas.microsoft.com/office/drawing/2014/main" id="{769B2403-6794-41DD-9824-5D63550DB1C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98108" y="4820198"/>
            <a:ext cx="276997" cy="276997"/>
          </a:xfrm>
          <a:prstGeom prst="rect">
            <a:avLst/>
          </a:prstGeom>
        </p:spPr>
      </p:pic>
      <p:sp>
        <p:nvSpPr>
          <p:cNvPr id="73" name="TextBox 72">
            <a:extLst>
              <a:ext uri="{FF2B5EF4-FFF2-40B4-BE49-F238E27FC236}">
                <a16:creationId xmlns:a16="http://schemas.microsoft.com/office/drawing/2014/main" id="{BB8F0952-D83E-421E-8665-8F35387D12AD}"/>
              </a:ext>
            </a:extLst>
          </p:cNvPr>
          <p:cNvSpPr txBox="1"/>
          <p:nvPr/>
        </p:nvSpPr>
        <p:spPr>
          <a:xfrm>
            <a:off x="933248" y="5234774"/>
            <a:ext cx="1045265" cy="276999"/>
          </a:xfrm>
          <a:prstGeom prst="rect">
            <a:avLst/>
          </a:prstGeom>
          <a:noFill/>
        </p:spPr>
        <p:txBody>
          <a:bodyPr wrap="square" rtlCol="0">
            <a:spAutoFit/>
          </a:bodyPr>
          <a:lstStyle/>
          <a:p>
            <a:r>
              <a:rPr lang="en-US" sz="1200" i="1" dirty="0"/>
              <a:t>Library</a:t>
            </a:r>
          </a:p>
        </p:txBody>
      </p:sp>
      <p:pic>
        <p:nvPicPr>
          <p:cNvPr id="42" name="Graphic 41" descr="Closed book with solid fill">
            <a:extLst>
              <a:ext uri="{FF2B5EF4-FFF2-40B4-BE49-F238E27FC236}">
                <a16:creationId xmlns:a16="http://schemas.microsoft.com/office/drawing/2014/main" id="{80D3AFFB-F9CB-4B5A-A310-2134DB0D02F4}"/>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09286" y="5257133"/>
            <a:ext cx="254640" cy="254640"/>
          </a:xfrm>
          <a:prstGeom prst="rect">
            <a:avLst/>
          </a:prstGeom>
        </p:spPr>
      </p:pic>
      <p:sp>
        <p:nvSpPr>
          <p:cNvPr id="86" name="Picture Placeholder 85">
            <a:extLst>
              <a:ext uri="{FF2B5EF4-FFF2-40B4-BE49-F238E27FC236}">
                <a16:creationId xmlns:a16="http://schemas.microsoft.com/office/drawing/2014/main" id="{F0E15B4C-C66A-490E-A10F-3A32FE4EAC12}"/>
              </a:ext>
            </a:extLst>
          </p:cNvPr>
          <p:cNvSpPr>
            <a:spLocks noGrp="1"/>
          </p:cNvSpPr>
          <p:nvPr>
            <p:ph type="pic" sz="quarter" idx="11"/>
          </p:nvPr>
        </p:nvSpPr>
        <p:spPr/>
      </p:sp>
    </p:spTree>
    <p:extLst>
      <p:ext uri="{BB962C8B-B14F-4D97-AF65-F5344CB8AC3E}">
        <p14:creationId xmlns:p14="http://schemas.microsoft.com/office/powerpoint/2010/main" val="1732370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p:cNvSpPr txBox="1"/>
          <p:nvPr/>
        </p:nvSpPr>
        <p:spPr>
          <a:xfrm>
            <a:off x="2590933" y="72786"/>
            <a:ext cx="9527086" cy="369332"/>
          </a:xfrm>
          <a:prstGeom prst="rect">
            <a:avLst/>
          </a:prstGeom>
          <a:noFill/>
        </p:spPr>
        <p:txBody>
          <a:bodyPr wrap="square" rtlCol="0">
            <a:spAutoFit/>
          </a:bodyPr>
          <a:lstStyle/>
          <a:p>
            <a:r>
              <a:rPr lang="en-US" b="1" i="1" dirty="0">
                <a:solidFill>
                  <a:srgbClr val="F1AD02"/>
                </a:solidFill>
                <a:latin typeface="Arial" panose="020B0604020202020204" pitchFamily="34" charset="0"/>
                <a:cs typeface="Arial" panose="020B0604020202020204" pitchFamily="34" charset="0"/>
              </a:rPr>
              <a:t>[ CITY/TOWN NAME HERE ] – </a:t>
            </a:r>
            <a:r>
              <a:rPr lang="en-US" b="1" i="1" dirty="0">
                <a:solidFill>
                  <a:srgbClr val="FF0000"/>
                </a:solidFill>
                <a:latin typeface="Arial" panose="020B0604020202020204" pitchFamily="34" charset="0"/>
                <a:cs typeface="Arial" panose="020B0604020202020204" pitchFamily="34" charset="0"/>
              </a:rPr>
              <a:t>Existing</a:t>
            </a:r>
            <a:r>
              <a:rPr lang="en-US" b="1" i="1" dirty="0">
                <a:solidFill>
                  <a:srgbClr val="F1AD02"/>
                </a:solidFill>
                <a:latin typeface="Arial" panose="020B0604020202020204" pitchFamily="34" charset="0"/>
                <a:cs typeface="Arial" panose="020B0604020202020204" pitchFamily="34" charset="0"/>
              </a:rPr>
              <a:t> </a:t>
            </a:r>
            <a:r>
              <a:rPr lang="en-US" b="1" dirty="0">
                <a:solidFill>
                  <a:srgbClr val="F1AD02"/>
                </a:solidFill>
                <a:latin typeface="Arial" panose="020B0604020202020204" pitchFamily="34" charset="0"/>
                <a:cs typeface="Arial" panose="020B0604020202020204" pitchFamily="34" charset="0"/>
              </a:rPr>
              <a:t>Walking and Bicycling Routes</a:t>
            </a:r>
          </a:p>
        </p:txBody>
      </p:sp>
      <p:cxnSp>
        <p:nvCxnSpPr>
          <p:cNvPr id="150" name="Straight Connector 149"/>
          <p:cNvCxnSpPr>
            <a:cxnSpLocks/>
          </p:cNvCxnSpPr>
          <p:nvPr/>
        </p:nvCxnSpPr>
        <p:spPr>
          <a:xfrm>
            <a:off x="161415" y="3014928"/>
            <a:ext cx="658350" cy="0"/>
          </a:xfrm>
          <a:prstGeom prst="line">
            <a:avLst/>
          </a:prstGeom>
          <a:ln w="34925">
            <a:solidFill>
              <a:srgbClr val="F1AD02"/>
            </a:solidFill>
            <a:prstDash val="solid"/>
          </a:ln>
        </p:spPr>
        <p:style>
          <a:lnRef idx="3">
            <a:schemeClr val="accent5"/>
          </a:lnRef>
          <a:fillRef idx="0">
            <a:schemeClr val="accent5"/>
          </a:fillRef>
          <a:effectRef idx="2">
            <a:schemeClr val="accent5"/>
          </a:effectRef>
          <a:fontRef idx="minor">
            <a:schemeClr val="tx1"/>
          </a:fontRef>
        </p:style>
      </p:cxnSp>
      <p:sp>
        <p:nvSpPr>
          <p:cNvPr id="151" name="TextBox 150"/>
          <p:cNvSpPr txBox="1"/>
          <p:nvPr/>
        </p:nvSpPr>
        <p:spPr>
          <a:xfrm>
            <a:off x="933248" y="2795149"/>
            <a:ext cx="1341046" cy="461665"/>
          </a:xfrm>
          <a:prstGeom prst="rect">
            <a:avLst/>
          </a:prstGeom>
          <a:noFill/>
        </p:spPr>
        <p:txBody>
          <a:bodyPr wrap="square" rtlCol="0">
            <a:spAutoFit/>
          </a:bodyPr>
          <a:lstStyle/>
          <a:p>
            <a:r>
              <a:rPr lang="en-US" sz="1200" i="1" dirty="0"/>
              <a:t>Existing On-Street</a:t>
            </a:r>
            <a:br>
              <a:rPr lang="en-US" sz="1200" i="1" dirty="0"/>
            </a:br>
            <a:r>
              <a:rPr lang="en-US" sz="1200" i="1" dirty="0"/>
              <a:t>Bike Route</a:t>
            </a:r>
          </a:p>
        </p:txBody>
      </p:sp>
      <p:cxnSp>
        <p:nvCxnSpPr>
          <p:cNvPr id="152" name="Straight Connector 151"/>
          <p:cNvCxnSpPr>
            <a:cxnSpLocks/>
          </p:cNvCxnSpPr>
          <p:nvPr/>
        </p:nvCxnSpPr>
        <p:spPr>
          <a:xfrm>
            <a:off x="162749" y="2656649"/>
            <a:ext cx="655682" cy="0"/>
          </a:xfrm>
          <a:prstGeom prst="line">
            <a:avLst/>
          </a:prstGeom>
          <a:ln w="25400">
            <a:solidFill>
              <a:srgbClr val="25649A"/>
            </a:solidFill>
            <a:prstDash val="solid"/>
          </a:ln>
        </p:spPr>
        <p:style>
          <a:lnRef idx="3">
            <a:schemeClr val="accent5"/>
          </a:lnRef>
          <a:fillRef idx="0">
            <a:schemeClr val="accent5"/>
          </a:fillRef>
          <a:effectRef idx="2">
            <a:schemeClr val="accent5"/>
          </a:effectRef>
          <a:fontRef idx="minor">
            <a:schemeClr val="tx1"/>
          </a:fontRef>
        </p:style>
      </p:cxnSp>
      <p:sp>
        <p:nvSpPr>
          <p:cNvPr id="153" name="TextBox 152"/>
          <p:cNvSpPr txBox="1"/>
          <p:nvPr/>
        </p:nvSpPr>
        <p:spPr>
          <a:xfrm>
            <a:off x="933248" y="2518150"/>
            <a:ext cx="1407224" cy="276999"/>
          </a:xfrm>
          <a:prstGeom prst="rect">
            <a:avLst/>
          </a:prstGeom>
          <a:noFill/>
        </p:spPr>
        <p:txBody>
          <a:bodyPr wrap="square" rtlCol="0">
            <a:spAutoFit/>
          </a:bodyPr>
          <a:lstStyle/>
          <a:p>
            <a:r>
              <a:rPr lang="en-US" sz="1200" i="1" dirty="0"/>
              <a:t>Existing Sidewalk(s)</a:t>
            </a:r>
          </a:p>
        </p:txBody>
      </p:sp>
      <p:cxnSp>
        <p:nvCxnSpPr>
          <p:cNvPr id="52" name="Straight Connector 51">
            <a:extLst>
              <a:ext uri="{FF2B5EF4-FFF2-40B4-BE49-F238E27FC236}">
                <a16:creationId xmlns:a16="http://schemas.microsoft.com/office/drawing/2014/main" id="{3C5C9009-10DF-4BE9-B7B3-500BAABBC6F2}"/>
              </a:ext>
            </a:extLst>
          </p:cNvPr>
          <p:cNvCxnSpPr>
            <a:cxnSpLocks/>
          </p:cNvCxnSpPr>
          <p:nvPr/>
        </p:nvCxnSpPr>
        <p:spPr>
          <a:xfrm>
            <a:off x="161415" y="3407573"/>
            <a:ext cx="658350" cy="0"/>
          </a:xfrm>
          <a:prstGeom prst="line">
            <a:avLst/>
          </a:prstGeom>
          <a:ln w="34925">
            <a:solidFill>
              <a:srgbClr val="00B050"/>
            </a:solidFill>
            <a:prstDash val="solid"/>
          </a:ln>
        </p:spPr>
        <p:style>
          <a:lnRef idx="3">
            <a:schemeClr val="accent5"/>
          </a:lnRef>
          <a:fillRef idx="0">
            <a:schemeClr val="accent5"/>
          </a:fillRef>
          <a:effectRef idx="2">
            <a:schemeClr val="accent5"/>
          </a:effectRef>
          <a:fontRef idx="minor">
            <a:schemeClr val="tx1"/>
          </a:fontRef>
        </p:style>
      </p:cxnSp>
      <p:sp>
        <p:nvSpPr>
          <p:cNvPr id="53" name="TextBox 52">
            <a:extLst>
              <a:ext uri="{FF2B5EF4-FFF2-40B4-BE49-F238E27FC236}">
                <a16:creationId xmlns:a16="http://schemas.microsoft.com/office/drawing/2014/main" id="{2E2E8E24-E040-4ED5-8D00-C6B21E400EE4}"/>
              </a:ext>
            </a:extLst>
          </p:cNvPr>
          <p:cNvSpPr txBox="1"/>
          <p:nvPr/>
        </p:nvSpPr>
        <p:spPr>
          <a:xfrm>
            <a:off x="933248" y="3198167"/>
            <a:ext cx="1488803" cy="461665"/>
          </a:xfrm>
          <a:prstGeom prst="rect">
            <a:avLst/>
          </a:prstGeom>
          <a:noFill/>
        </p:spPr>
        <p:txBody>
          <a:bodyPr wrap="square" rtlCol="0">
            <a:spAutoFit/>
          </a:bodyPr>
          <a:lstStyle/>
          <a:p>
            <a:r>
              <a:rPr lang="en-US" sz="1200" i="1" dirty="0"/>
              <a:t>Existing Off-Street Trail</a:t>
            </a:r>
          </a:p>
        </p:txBody>
      </p:sp>
      <p:sp>
        <p:nvSpPr>
          <p:cNvPr id="6" name="TextBox 5">
            <a:extLst>
              <a:ext uri="{FF2B5EF4-FFF2-40B4-BE49-F238E27FC236}">
                <a16:creationId xmlns:a16="http://schemas.microsoft.com/office/drawing/2014/main" id="{71492DF4-F302-43B6-B435-284DB6623F6D}"/>
              </a:ext>
            </a:extLst>
          </p:cNvPr>
          <p:cNvSpPr txBox="1"/>
          <p:nvPr/>
        </p:nvSpPr>
        <p:spPr>
          <a:xfrm>
            <a:off x="193040" y="274968"/>
            <a:ext cx="1952534" cy="1518046"/>
          </a:xfrm>
          <a:prstGeom prst="rect">
            <a:avLst/>
          </a:prstGeom>
          <a:noFill/>
          <a:ln>
            <a:solidFill>
              <a:schemeClr val="tx1"/>
            </a:solidFill>
          </a:ln>
        </p:spPr>
        <p:txBody>
          <a:bodyPr wrap="square" rtlCol="0">
            <a:spAutoFit/>
          </a:bodyPr>
          <a:lstStyle/>
          <a:p>
            <a:pPr algn="ctr"/>
            <a:endParaRPr lang="en-US" dirty="0"/>
          </a:p>
          <a:p>
            <a:pPr algn="ctr"/>
            <a:r>
              <a:rPr lang="en-US" dirty="0"/>
              <a:t>Add your community’s </a:t>
            </a:r>
          </a:p>
          <a:p>
            <a:pPr algn="ctr"/>
            <a:r>
              <a:rPr lang="en-US" dirty="0"/>
              <a:t>logo here</a:t>
            </a:r>
          </a:p>
          <a:p>
            <a:pPr algn="ctr"/>
            <a:endParaRPr lang="en-US" dirty="0"/>
          </a:p>
        </p:txBody>
      </p:sp>
      <p:sp>
        <p:nvSpPr>
          <p:cNvPr id="77" name="TextBox 76">
            <a:extLst>
              <a:ext uri="{FF2B5EF4-FFF2-40B4-BE49-F238E27FC236}">
                <a16:creationId xmlns:a16="http://schemas.microsoft.com/office/drawing/2014/main" id="{3D3357E5-CBFF-4F1A-8842-C829F911DAFB}"/>
              </a:ext>
            </a:extLst>
          </p:cNvPr>
          <p:cNvSpPr txBox="1"/>
          <p:nvPr/>
        </p:nvSpPr>
        <p:spPr>
          <a:xfrm>
            <a:off x="933248" y="3679938"/>
            <a:ext cx="1787253" cy="276999"/>
          </a:xfrm>
          <a:prstGeom prst="rect">
            <a:avLst/>
          </a:prstGeom>
          <a:noFill/>
        </p:spPr>
        <p:txBody>
          <a:bodyPr wrap="square" rtlCol="0">
            <a:spAutoFit/>
          </a:bodyPr>
          <a:lstStyle/>
          <a:p>
            <a:r>
              <a:rPr lang="en-US" sz="1200" i="1" dirty="0"/>
              <a:t>Park/Open Space</a:t>
            </a:r>
          </a:p>
        </p:txBody>
      </p:sp>
      <p:sp>
        <p:nvSpPr>
          <p:cNvPr id="78" name="TextBox 77">
            <a:extLst>
              <a:ext uri="{FF2B5EF4-FFF2-40B4-BE49-F238E27FC236}">
                <a16:creationId xmlns:a16="http://schemas.microsoft.com/office/drawing/2014/main" id="{949ED4C4-92EB-4699-898A-5432DB9D2076}"/>
              </a:ext>
            </a:extLst>
          </p:cNvPr>
          <p:cNvSpPr txBox="1"/>
          <p:nvPr/>
        </p:nvSpPr>
        <p:spPr>
          <a:xfrm>
            <a:off x="933248" y="4068647"/>
            <a:ext cx="733153" cy="276999"/>
          </a:xfrm>
          <a:prstGeom prst="rect">
            <a:avLst/>
          </a:prstGeom>
          <a:noFill/>
        </p:spPr>
        <p:txBody>
          <a:bodyPr wrap="square" rtlCol="0">
            <a:spAutoFit/>
          </a:bodyPr>
          <a:lstStyle/>
          <a:p>
            <a:r>
              <a:rPr lang="en-US" sz="1200" i="1" dirty="0"/>
              <a:t>School</a:t>
            </a:r>
          </a:p>
        </p:txBody>
      </p:sp>
      <p:sp>
        <p:nvSpPr>
          <p:cNvPr id="80" name="TextBox 79">
            <a:extLst>
              <a:ext uri="{FF2B5EF4-FFF2-40B4-BE49-F238E27FC236}">
                <a16:creationId xmlns:a16="http://schemas.microsoft.com/office/drawing/2014/main" id="{3E5805B0-EEE4-42E6-B989-678E85ABA549}"/>
              </a:ext>
            </a:extLst>
          </p:cNvPr>
          <p:cNvSpPr txBox="1"/>
          <p:nvPr/>
        </p:nvSpPr>
        <p:spPr>
          <a:xfrm>
            <a:off x="933248" y="4457356"/>
            <a:ext cx="733153" cy="276999"/>
          </a:xfrm>
          <a:prstGeom prst="rect">
            <a:avLst/>
          </a:prstGeom>
          <a:noFill/>
        </p:spPr>
        <p:txBody>
          <a:bodyPr wrap="square" rtlCol="0">
            <a:spAutoFit/>
          </a:bodyPr>
          <a:lstStyle/>
          <a:p>
            <a:r>
              <a:rPr lang="en-US" sz="1200" i="1" dirty="0"/>
              <a:t>City Hall</a:t>
            </a:r>
          </a:p>
        </p:txBody>
      </p:sp>
      <p:sp>
        <p:nvSpPr>
          <p:cNvPr id="18" name="TextBox 17">
            <a:extLst>
              <a:ext uri="{FF2B5EF4-FFF2-40B4-BE49-F238E27FC236}">
                <a16:creationId xmlns:a16="http://schemas.microsoft.com/office/drawing/2014/main" id="{8FCFE884-4650-48A2-824D-9D7F88115678}"/>
              </a:ext>
            </a:extLst>
          </p:cNvPr>
          <p:cNvSpPr txBox="1"/>
          <p:nvPr/>
        </p:nvSpPr>
        <p:spPr>
          <a:xfrm>
            <a:off x="933248" y="4846065"/>
            <a:ext cx="1045265" cy="276999"/>
          </a:xfrm>
          <a:prstGeom prst="rect">
            <a:avLst/>
          </a:prstGeom>
          <a:noFill/>
        </p:spPr>
        <p:txBody>
          <a:bodyPr wrap="square" rtlCol="0">
            <a:spAutoFit/>
          </a:bodyPr>
          <a:lstStyle/>
          <a:p>
            <a:r>
              <a:rPr lang="en-US" sz="1200" i="1" dirty="0"/>
              <a:t>Grocery Store</a:t>
            </a:r>
          </a:p>
        </p:txBody>
      </p:sp>
      <p:cxnSp>
        <p:nvCxnSpPr>
          <p:cNvPr id="20" name="Straight Connector 19">
            <a:extLst>
              <a:ext uri="{FF2B5EF4-FFF2-40B4-BE49-F238E27FC236}">
                <a16:creationId xmlns:a16="http://schemas.microsoft.com/office/drawing/2014/main" id="{2A1112E3-F399-4AE8-A602-9ABFF5225D4C}"/>
              </a:ext>
            </a:extLst>
          </p:cNvPr>
          <p:cNvCxnSpPr>
            <a:cxnSpLocks/>
          </p:cNvCxnSpPr>
          <p:nvPr/>
        </p:nvCxnSpPr>
        <p:spPr>
          <a:xfrm>
            <a:off x="5420867" y="3548328"/>
            <a:ext cx="3133853" cy="0"/>
          </a:xfrm>
          <a:prstGeom prst="line">
            <a:avLst/>
          </a:prstGeom>
          <a:ln w="34925">
            <a:solidFill>
              <a:srgbClr val="F1AD02"/>
            </a:solidFill>
            <a:prstDash val="solid"/>
          </a:ln>
        </p:spPr>
        <p:style>
          <a:lnRef idx="3">
            <a:schemeClr val="accent5"/>
          </a:lnRef>
          <a:fillRef idx="0">
            <a:schemeClr val="accent5"/>
          </a:fillRef>
          <a:effectRef idx="2">
            <a:schemeClr val="accent5"/>
          </a:effectRef>
          <a:fontRef idx="minor">
            <a:schemeClr val="tx1"/>
          </a:fontRef>
        </p:style>
      </p:cxnSp>
      <p:pic>
        <p:nvPicPr>
          <p:cNvPr id="26" name="Picture Placeholder 25">
            <a:extLst>
              <a:ext uri="{FF2B5EF4-FFF2-40B4-BE49-F238E27FC236}">
                <a16:creationId xmlns:a16="http://schemas.microsoft.com/office/drawing/2014/main" id="{C3C1FCB6-C02E-4DF2-9345-92C841AAF572}"/>
              </a:ext>
            </a:extLst>
          </p:cNvPr>
          <p:cNvPicPr>
            <a:picLocks noGrp="1" noChangeAspect="1"/>
          </p:cNvPicPr>
          <p:nvPr>
            <p:ph type="pic" sz="quarter" idx="11"/>
          </p:nvPr>
        </p:nvPicPr>
        <p:blipFill rotWithShape="1">
          <a:blip r:embed="rId2"/>
          <a:srcRect l="6999" t="1069" r="4576" b="5823"/>
          <a:stretch/>
        </p:blipFill>
        <p:spPr>
          <a:xfrm>
            <a:off x="2459115" y="514905"/>
            <a:ext cx="9732884" cy="6343095"/>
          </a:xfrm>
        </p:spPr>
      </p:pic>
      <p:cxnSp>
        <p:nvCxnSpPr>
          <p:cNvPr id="40" name="Straight Connector 39">
            <a:extLst>
              <a:ext uri="{FF2B5EF4-FFF2-40B4-BE49-F238E27FC236}">
                <a16:creationId xmlns:a16="http://schemas.microsoft.com/office/drawing/2014/main" id="{F9056838-60EE-4AAA-A72D-115EB265B4CC}"/>
              </a:ext>
            </a:extLst>
          </p:cNvPr>
          <p:cNvCxnSpPr>
            <a:cxnSpLocks/>
          </p:cNvCxnSpPr>
          <p:nvPr/>
        </p:nvCxnSpPr>
        <p:spPr>
          <a:xfrm flipV="1">
            <a:off x="6990358" y="3025981"/>
            <a:ext cx="0" cy="2836340"/>
          </a:xfrm>
          <a:prstGeom prst="line">
            <a:avLst/>
          </a:prstGeom>
          <a:ln w="34925">
            <a:solidFill>
              <a:srgbClr val="00B050"/>
            </a:solidFill>
            <a:prstDash val="solid"/>
          </a:ln>
        </p:spPr>
        <p:style>
          <a:lnRef idx="3">
            <a:schemeClr val="accent5"/>
          </a:lnRef>
          <a:fillRef idx="0">
            <a:schemeClr val="accent5"/>
          </a:fillRef>
          <a:effectRef idx="2">
            <a:schemeClr val="accent5"/>
          </a:effectRef>
          <a:fontRef idx="minor">
            <a:schemeClr val="tx1"/>
          </a:fontRef>
        </p:style>
      </p:cxnSp>
      <p:cxnSp>
        <p:nvCxnSpPr>
          <p:cNvPr id="45" name="Straight Connector 44">
            <a:extLst>
              <a:ext uri="{FF2B5EF4-FFF2-40B4-BE49-F238E27FC236}">
                <a16:creationId xmlns:a16="http://schemas.microsoft.com/office/drawing/2014/main" id="{A0687B4F-AD20-4CA5-A773-DF7FCC951C8D}"/>
              </a:ext>
            </a:extLst>
          </p:cNvPr>
          <p:cNvCxnSpPr>
            <a:cxnSpLocks/>
          </p:cNvCxnSpPr>
          <p:nvPr/>
        </p:nvCxnSpPr>
        <p:spPr>
          <a:xfrm>
            <a:off x="5846849" y="4557812"/>
            <a:ext cx="1143509" cy="0"/>
          </a:xfrm>
          <a:prstGeom prst="line">
            <a:avLst/>
          </a:prstGeom>
          <a:ln w="34925">
            <a:solidFill>
              <a:srgbClr val="00B050"/>
            </a:solidFill>
            <a:prstDash val="solid"/>
          </a:ln>
        </p:spPr>
        <p:style>
          <a:lnRef idx="3">
            <a:schemeClr val="accent5"/>
          </a:lnRef>
          <a:fillRef idx="0">
            <a:schemeClr val="accent5"/>
          </a:fillRef>
          <a:effectRef idx="2">
            <a:schemeClr val="accent5"/>
          </a:effectRef>
          <a:fontRef idx="minor">
            <a:schemeClr val="tx1"/>
          </a:fontRef>
        </p:style>
      </p:cxnSp>
      <p:pic>
        <p:nvPicPr>
          <p:cNvPr id="50" name="Graphic 49" descr="Graduation cap with solid fill">
            <a:extLst>
              <a:ext uri="{FF2B5EF4-FFF2-40B4-BE49-F238E27FC236}">
                <a16:creationId xmlns:a16="http://schemas.microsoft.com/office/drawing/2014/main" id="{65BF21C3-370B-4FDD-A0A1-D96B8145DF8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865585" y="5214998"/>
            <a:ext cx="261242" cy="261242"/>
          </a:xfrm>
          <a:prstGeom prst="rect">
            <a:avLst/>
          </a:prstGeom>
        </p:spPr>
      </p:pic>
      <p:pic>
        <p:nvPicPr>
          <p:cNvPr id="51" name="Graphic 50" descr="Graduation cap with solid fill">
            <a:extLst>
              <a:ext uri="{FF2B5EF4-FFF2-40B4-BE49-F238E27FC236}">
                <a16:creationId xmlns:a16="http://schemas.microsoft.com/office/drawing/2014/main" id="{9F0FCAA4-69B1-4474-AC16-09A37506367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50514" y="4251042"/>
            <a:ext cx="261242" cy="261242"/>
          </a:xfrm>
          <a:prstGeom prst="rect">
            <a:avLst/>
          </a:prstGeom>
        </p:spPr>
      </p:pic>
      <p:pic>
        <p:nvPicPr>
          <p:cNvPr id="54" name="Graphic 53" descr="Graduation cap with solid fill">
            <a:extLst>
              <a:ext uri="{FF2B5EF4-FFF2-40B4-BE49-F238E27FC236}">
                <a16:creationId xmlns:a16="http://schemas.microsoft.com/office/drawing/2014/main" id="{5B260B9A-4D4C-4A38-BD68-5DBBD282031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67407" y="3214299"/>
            <a:ext cx="261242" cy="261242"/>
          </a:xfrm>
          <a:prstGeom prst="rect">
            <a:avLst/>
          </a:prstGeom>
        </p:spPr>
      </p:pic>
      <p:pic>
        <p:nvPicPr>
          <p:cNvPr id="55" name="Graphic 54" descr="Graduation cap with solid fill">
            <a:extLst>
              <a:ext uri="{FF2B5EF4-FFF2-40B4-BE49-F238E27FC236}">
                <a16:creationId xmlns:a16="http://schemas.microsoft.com/office/drawing/2014/main" id="{029F0E62-A3A2-400B-A363-898E14D7BAC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97477" y="2714994"/>
            <a:ext cx="261242" cy="261242"/>
          </a:xfrm>
          <a:prstGeom prst="rect">
            <a:avLst/>
          </a:prstGeom>
        </p:spPr>
      </p:pic>
      <p:pic>
        <p:nvPicPr>
          <p:cNvPr id="56" name="Graphic 55" descr="Graduation cap with solid fill">
            <a:extLst>
              <a:ext uri="{FF2B5EF4-FFF2-40B4-BE49-F238E27FC236}">
                <a16:creationId xmlns:a16="http://schemas.microsoft.com/office/drawing/2014/main" id="{5F736CF6-90F9-488A-AC2A-62AADCCE011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01366" y="4028054"/>
            <a:ext cx="261242" cy="261242"/>
          </a:xfrm>
          <a:prstGeom prst="rect">
            <a:avLst/>
          </a:prstGeom>
        </p:spPr>
      </p:pic>
      <p:pic>
        <p:nvPicPr>
          <p:cNvPr id="57" name="Picture Placeholder 7">
            <a:extLst>
              <a:ext uri="{FF2B5EF4-FFF2-40B4-BE49-F238E27FC236}">
                <a16:creationId xmlns:a16="http://schemas.microsoft.com/office/drawing/2014/main" id="{0E9D2F0C-0E5A-480F-81B4-F733ACE1238B}"/>
              </a:ext>
            </a:extLst>
          </p:cNvPr>
          <p:cNvPicPr>
            <a:picLocks noChangeAspect="1"/>
          </p:cNvPicPr>
          <p:nvPr/>
        </p:nvPicPr>
        <p:blipFill rotWithShape="1">
          <a:blip r:embed="rId5">
            <a:extLst>
              <a:ext uri="{28A0092B-C50C-407E-A947-70E740481C1C}">
                <a14:useLocalDpi xmlns:a14="http://schemas.microsoft.com/office/drawing/2010/main" val="0"/>
              </a:ext>
            </a:extLst>
          </a:blip>
          <a:srcRect l="14223" t="17420" r="14470" b="17420"/>
          <a:stretch/>
        </p:blipFill>
        <p:spPr>
          <a:xfrm>
            <a:off x="7149289" y="2379441"/>
            <a:ext cx="176268" cy="159404"/>
          </a:xfrm>
          <a:prstGeom prst="rect">
            <a:avLst/>
          </a:prstGeom>
        </p:spPr>
      </p:pic>
      <p:pic>
        <p:nvPicPr>
          <p:cNvPr id="58" name="Graphic 57" descr="Deciduous tree with solid fill">
            <a:extLst>
              <a:ext uri="{FF2B5EF4-FFF2-40B4-BE49-F238E27FC236}">
                <a16:creationId xmlns:a16="http://schemas.microsoft.com/office/drawing/2014/main" id="{78342D26-C2D8-4AD5-8B5F-BF14B9992AE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638888" y="4953756"/>
            <a:ext cx="261242" cy="261242"/>
          </a:xfrm>
          <a:prstGeom prst="rect">
            <a:avLst/>
          </a:prstGeom>
        </p:spPr>
      </p:pic>
      <p:pic>
        <p:nvPicPr>
          <p:cNvPr id="59" name="Graphic 58" descr="Deciduous tree with solid fill">
            <a:extLst>
              <a:ext uri="{FF2B5EF4-FFF2-40B4-BE49-F238E27FC236}">
                <a16:creationId xmlns:a16="http://schemas.microsoft.com/office/drawing/2014/main" id="{56797888-45B3-49E5-9407-DCE6AB8144C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056957" y="2953057"/>
            <a:ext cx="261242" cy="261242"/>
          </a:xfrm>
          <a:prstGeom prst="rect">
            <a:avLst/>
          </a:prstGeom>
        </p:spPr>
      </p:pic>
      <p:pic>
        <p:nvPicPr>
          <p:cNvPr id="60" name="Graphic 59" descr="Deciduous tree with solid fill">
            <a:extLst>
              <a:ext uri="{FF2B5EF4-FFF2-40B4-BE49-F238E27FC236}">
                <a16:creationId xmlns:a16="http://schemas.microsoft.com/office/drawing/2014/main" id="{53661D9C-A767-4910-AB5F-E013F2E85F3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791220" y="4150828"/>
            <a:ext cx="261242" cy="261242"/>
          </a:xfrm>
          <a:prstGeom prst="rect">
            <a:avLst/>
          </a:prstGeom>
        </p:spPr>
      </p:pic>
      <p:pic>
        <p:nvPicPr>
          <p:cNvPr id="61" name="Graphic 60" descr="Deciduous tree with solid fill">
            <a:extLst>
              <a:ext uri="{FF2B5EF4-FFF2-40B4-BE49-F238E27FC236}">
                <a16:creationId xmlns:a16="http://schemas.microsoft.com/office/drawing/2014/main" id="{31864330-8848-405F-B8CB-B16446E4726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711451" y="3919107"/>
            <a:ext cx="261242" cy="261242"/>
          </a:xfrm>
          <a:prstGeom prst="rect">
            <a:avLst/>
          </a:prstGeom>
        </p:spPr>
      </p:pic>
      <p:pic>
        <p:nvPicPr>
          <p:cNvPr id="62" name="Graphic 61" descr="Deciduous tree with solid fill">
            <a:extLst>
              <a:ext uri="{FF2B5EF4-FFF2-40B4-BE49-F238E27FC236}">
                <a16:creationId xmlns:a16="http://schemas.microsoft.com/office/drawing/2014/main" id="{986128EC-D5BD-4B34-B8C5-179FE08382F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159677" y="4621733"/>
            <a:ext cx="261242" cy="261242"/>
          </a:xfrm>
          <a:prstGeom prst="rect">
            <a:avLst/>
          </a:prstGeom>
        </p:spPr>
      </p:pic>
      <p:pic>
        <p:nvPicPr>
          <p:cNvPr id="63" name="Graphic 62" descr="Deciduous tree with solid fill">
            <a:extLst>
              <a:ext uri="{FF2B5EF4-FFF2-40B4-BE49-F238E27FC236}">
                <a16:creationId xmlns:a16="http://schemas.microsoft.com/office/drawing/2014/main" id="{B0CF15AC-EB05-42F4-BD53-C5A5153F9AF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842072" y="1531772"/>
            <a:ext cx="261242" cy="261242"/>
          </a:xfrm>
          <a:prstGeom prst="rect">
            <a:avLst/>
          </a:prstGeom>
        </p:spPr>
      </p:pic>
      <p:pic>
        <p:nvPicPr>
          <p:cNvPr id="64" name="Graphic 63" descr="Deciduous tree with solid fill">
            <a:extLst>
              <a:ext uri="{FF2B5EF4-FFF2-40B4-BE49-F238E27FC236}">
                <a16:creationId xmlns:a16="http://schemas.microsoft.com/office/drawing/2014/main" id="{5854CF08-6866-4E9F-B985-D032F33EB8F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638888" y="1764048"/>
            <a:ext cx="261242" cy="261242"/>
          </a:xfrm>
          <a:prstGeom prst="rect">
            <a:avLst/>
          </a:prstGeom>
        </p:spPr>
      </p:pic>
      <p:pic>
        <p:nvPicPr>
          <p:cNvPr id="65" name="Graphic 64" descr="Deciduous tree with solid fill">
            <a:extLst>
              <a:ext uri="{FF2B5EF4-FFF2-40B4-BE49-F238E27FC236}">
                <a16:creationId xmlns:a16="http://schemas.microsoft.com/office/drawing/2014/main" id="{199D3A84-87DC-4362-A487-F1141FC27C5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965379" y="2344303"/>
            <a:ext cx="261242" cy="261242"/>
          </a:xfrm>
          <a:prstGeom prst="rect">
            <a:avLst/>
          </a:prstGeom>
        </p:spPr>
      </p:pic>
      <p:pic>
        <p:nvPicPr>
          <p:cNvPr id="68" name="Graphic 67" descr="Apple with solid fill">
            <a:extLst>
              <a:ext uri="{FF2B5EF4-FFF2-40B4-BE49-F238E27FC236}">
                <a16:creationId xmlns:a16="http://schemas.microsoft.com/office/drawing/2014/main" id="{923CA39C-E7AD-41E5-A31C-85F3D860DBC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096000" y="3001488"/>
            <a:ext cx="261242" cy="261242"/>
          </a:xfrm>
          <a:prstGeom prst="rect">
            <a:avLst/>
          </a:prstGeom>
        </p:spPr>
      </p:pic>
      <p:pic>
        <p:nvPicPr>
          <p:cNvPr id="69" name="Graphic 68" descr="Apple with solid fill">
            <a:extLst>
              <a:ext uri="{FF2B5EF4-FFF2-40B4-BE49-F238E27FC236}">
                <a16:creationId xmlns:a16="http://schemas.microsoft.com/office/drawing/2014/main" id="{17F7190E-A0B5-4D30-A2CB-181FBA0B37A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192597" y="5654647"/>
            <a:ext cx="261242" cy="261242"/>
          </a:xfrm>
          <a:prstGeom prst="rect">
            <a:avLst/>
          </a:prstGeom>
        </p:spPr>
      </p:pic>
      <p:pic>
        <p:nvPicPr>
          <p:cNvPr id="70" name="Graphic 69" descr="Apple with solid fill">
            <a:extLst>
              <a:ext uri="{FF2B5EF4-FFF2-40B4-BE49-F238E27FC236}">
                <a16:creationId xmlns:a16="http://schemas.microsoft.com/office/drawing/2014/main" id="{C670DEC2-8207-4EDF-BEFF-00F601656B6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988656" y="5001752"/>
            <a:ext cx="261242" cy="261242"/>
          </a:xfrm>
          <a:prstGeom prst="rect">
            <a:avLst/>
          </a:prstGeom>
        </p:spPr>
      </p:pic>
      <p:pic>
        <p:nvPicPr>
          <p:cNvPr id="71" name="Graphic 70" descr="Apple with solid fill">
            <a:extLst>
              <a:ext uri="{FF2B5EF4-FFF2-40B4-BE49-F238E27FC236}">
                <a16:creationId xmlns:a16="http://schemas.microsoft.com/office/drawing/2014/main" id="{B3A04D2A-5568-4219-AE0F-16446AB72FB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855089" y="1018259"/>
            <a:ext cx="261242" cy="261242"/>
          </a:xfrm>
          <a:prstGeom prst="rect">
            <a:avLst/>
          </a:prstGeom>
        </p:spPr>
      </p:pic>
      <p:sp>
        <p:nvSpPr>
          <p:cNvPr id="73" name="TextBox 72">
            <a:extLst>
              <a:ext uri="{FF2B5EF4-FFF2-40B4-BE49-F238E27FC236}">
                <a16:creationId xmlns:a16="http://schemas.microsoft.com/office/drawing/2014/main" id="{BB8F0952-D83E-421E-8665-8F35387D12AD}"/>
              </a:ext>
            </a:extLst>
          </p:cNvPr>
          <p:cNvSpPr txBox="1"/>
          <p:nvPr/>
        </p:nvSpPr>
        <p:spPr>
          <a:xfrm>
            <a:off x="933248" y="5234774"/>
            <a:ext cx="1045265" cy="276999"/>
          </a:xfrm>
          <a:prstGeom prst="rect">
            <a:avLst/>
          </a:prstGeom>
          <a:noFill/>
        </p:spPr>
        <p:txBody>
          <a:bodyPr wrap="square" rtlCol="0">
            <a:spAutoFit/>
          </a:bodyPr>
          <a:lstStyle/>
          <a:p>
            <a:r>
              <a:rPr lang="en-US" sz="1200" i="1" dirty="0"/>
              <a:t>Library</a:t>
            </a:r>
          </a:p>
        </p:txBody>
      </p:sp>
      <p:pic>
        <p:nvPicPr>
          <p:cNvPr id="79" name="Graphic 78" descr="Closed book with solid fill">
            <a:extLst>
              <a:ext uri="{FF2B5EF4-FFF2-40B4-BE49-F238E27FC236}">
                <a16:creationId xmlns:a16="http://schemas.microsoft.com/office/drawing/2014/main" id="{4FAC5195-BB52-45DF-8CE1-F3015619482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246959" y="2308738"/>
            <a:ext cx="167448" cy="167448"/>
          </a:xfrm>
          <a:prstGeom prst="rect">
            <a:avLst/>
          </a:prstGeom>
        </p:spPr>
      </p:pic>
      <p:cxnSp>
        <p:nvCxnSpPr>
          <p:cNvPr id="83" name="Straight Connector 82">
            <a:extLst>
              <a:ext uri="{FF2B5EF4-FFF2-40B4-BE49-F238E27FC236}">
                <a16:creationId xmlns:a16="http://schemas.microsoft.com/office/drawing/2014/main" id="{992D24D4-7B74-400C-8A70-B558F319F9BF}"/>
              </a:ext>
            </a:extLst>
          </p:cNvPr>
          <p:cNvCxnSpPr>
            <a:cxnSpLocks/>
          </p:cNvCxnSpPr>
          <p:nvPr/>
        </p:nvCxnSpPr>
        <p:spPr>
          <a:xfrm>
            <a:off x="6990358" y="3244062"/>
            <a:ext cx="1412806" cy="0"/>
          </a:xfrm>
          <a:prstGeom prst="line">
            <a:avLst/>
          </a:prstGeom>
          <a:ln w="34925">
            <a:solidFill>
              <a:srgbClr val="F1AD02"/>
            </a:solidFill>
            <a:prstDash val="solid"/>
          </a:ln>
        </p:spPr>
        <p:style>
          <a:lnRef idx="3">
            <a:schemeClr val="accent5"/>
          </a:lnRef>
          <a:fillRef idx="0">
            <a:schemeClr val="accent5"/>
          </a:fillRef>
          <a:effectRef idx="2">
            <a:schemeClr val="accent5"/>
          </a:effectRef>
          <a:fontRef idx="minor">
            <a:schemeClr val="tx1"/>
          </a:fontRef>
        </p:style>
      </p:cxnSp>
      <p:cxnSp>
        <p:nvCxnSpPr>
          <p:cNvPr id="84" name="Straight Connector 83">
            <a:extLst>
              <a:ext uri="{FF2B5EF4-FFF2-40B4-BE49-F238E27FC236}">
                <a16:creationId xmlns:a16="http://schemas.microsoft.com/office/drawing/2014/main" id="{091CACB9-510E-4BA0-BFB3-DCCAB2D869CC}"/>
              </a:ext>
            </a:extLst>
          </p:cNvPr>
          <p:cNvCxnSpPr>
            <a:cxnSpLocks/>
          </p:cNvCxnSpPr>
          <p:nvPr/>
        </p:nvCxnSpPr>
        <p:spPr>
          <a:xfrm flipV="1">
            <a:off x="6990358" y="2476186"/>
            <a:ext cx="0" cy="538742"/>
          </a:xfrm>
          <a:prstGeom prst="line">
            <a:avLst/>
          </a:prstGeom>
          <a:ln w="34925">
            <a:solidFill>
              <a:srgbClr val="F1AD02"/>
            </a:solidFill>
            <a:prstDash val="solid"/>
          </a:ln>
        </p:spPr>
        <p:style>
          <a:lnRef idx="3">
            <a:schemeClr val="accent5"/>
          </a:lnRef>
          <a:fillRef idx="0">
            <a:schemeClr val="accent5"/>
          </a:fillRef>
          <a:effectRef idx="2">
            <a:schemeClr val="accent5"/>
          </a:effectRef>
          <a:fontRef idx="minor">
            <a:schemeClr val="tx1"/>
          </a:fontRef>
        </p:style>
      </p:cxnSp>
      <p:cxnSp>
        <p:nvCxnSpPr>
          <p:cNvPr id="85" name="Straight Connector 84">
            <a:extLst>
              <a:ext uri="{FF2B5EF4-FFF2-40B4-BE49-F238E27FC236}">
                <a16:creationId xmlns:a16="http://schemas.microsoft.com/office/drawing/2014/main" id="{7C1CADC8-6F60-45A3-8D37-B9005BDBFE33}"/>
              </a:ext>
            </a:extLst>
          </p:cNvPr>
          <p:cNvCxnSpPr>
            <a:cxnSpLocks/>
          </p:cNvCxnSpPr>
          <p:nvPr/>
        </p:nvCxnSpPr>
        <p:spPr>
          <a:xfrm flipV="1">
            <a:off x="6990358" y="2194560"/>
            <a:ext cx="0" cy="281626"/>
          </a:xfrm>
          <a:prstGeom prst="line">
            <a:avLst/>
          </a:prstGeom>
          <a:ln w="34925">
            <a:solidFill>
              <a:srgbClr val="00B050"/>
            </a:solidFill>
            <a:prstDash val="solid"/>
          </a:ln>
        </p:spPr>
        <p:style>
          <a:lnRef idx="3">
            <a:schemeClr val="accent5"/>
          </a:lnRef>
          <a:fillRef idx="0">
            <a:schemeClr val="accent5"/>
          </a:fillRef>
          <a:effectRef idx="2">
            <a:schemeClr val="accent5"/>
          </a:effectRef>
          <a:fontRef idx="minor">
            <a:schemeClr val="tx1"/>
          </a:fontRef>
        </p:style>
      </p:cxnSp>
      <p:cxnSp>
        <p:nvCxnSpPr>
          <p:cNvPr id="87" name="Straight Connector 86">
            <a:extLst>
              <a:ext uri="{FF2B5EF4-FFF2-40B4-BE49-F238E27FC236}">
                <a16:creationId xmlns:a16="http://schemas.microsoft.com/office/drawing/2014/main" id="{26A65F83-BCD7-47A0-A8C7-B6056F938796}"/>
              </a:ext>
            </a:extLst>
          </p:cNvPr>
          <p:cNvCxnSpPr>
            <a:cxnSpLocks/>
          </p:cNvCxnSpPr>
          <p:nvPr/>
        </p:nvCxnSpPr>
        <p:spPr>
          <a:xfrm>
            <a:off x="6630298" y="2441678"/>
            <a:ext cx="360060" cy="0"/>
          </a:xfrm>
          <a:prstGeom prst="line">
            <a:avLst/>
          </a:prstGeom>
          <a:ln w="34925">
            <a:solidFill>
              <a:srgbClr val="00B050"/>
            </a:solidFill>
            <a:prstDash val="solid"/>
          </a:ln>
        </p:spPr>
        <p:style>
          <a:lnRef idx="3">
            <a:schemeClr val="accent5"/>
          </a:lnRef>
          <a:fillRef idx="0">
            <a:schemeClr val="accent5"/>
          </a:fillRef>
          <a:effectRef idx="2">
            <a:schemeClr val="accent5"/>
          </a:effectRef>
          <a:fontRef idx="minor">
            <a:schemeClr val="tx1"/>
          </a:fontRef>
        </p:style>
      </p:cxnSp>
      <p:pic>
        <p:nvPicPr>
          <p:cNvPr id="47" name="Picture Placeholder 7">
            <a:extLst>
              <a:ext uri="{FF2B5EF4-FFF2-40B4-BE49-F238E27FC236}">
                <a16:creationId xmlns:a16="http://schemas.microsoft.com/office/drawing/2014/main" id="{4F45EBFE-B7B2-4788-8997-B5CE0DBB2C16}"/>
              </a:ext>
            </a:extLst>
          </p:cNvPr>
          <p:cNvPicPr>
            <a:picLocks noChangeAspect="1"/>
          </p:cNvPicPr>
          <p:nvPr/>
        </p:nvPicPr>
        <p:blipFill rotWithShape="1">
          <a:blip r:embed="rId5">
            <a:extLst>
              <a:ext uri="{28A0092B-C50C-407E-A947-70E740481C1C}">
                <a14:useLocalDpi xmlns:a14="http://schemas.microsoft.com/office/drawing/2010/main" val="0"/>
              </a:ext>
            </a:extLst>
          </a:blip>
          <a:srcRect l="14223" t="17420" r="14470" b="17420"/>
          <a:stretch/>
        </p:blipFill>
        <p:spPr>
          <a:xfrm>
            <a:off x="318166" y="4511873"/>
            <a:ext cx="236881" cy="214219"/>
          </a:xfrm>
          <a:prstGeom prst="rect">
            <a:avLst/>
          </a:prstGeom>
        </p:spPr>
      </p:pic>
      <p:pic>
        <p:nvPicPr>
          <p:cNvPr id="48" name="Graphic 47" descr="Graduation cap with solid fill">
            <a:extLst>
              <a:ext uri="{FF2B5EF4-FFF2-40B4-BE49-F238E27FC236}">
                <a16:creationId xmlns:a16="http://schemas.microsoft.com/office/drawing/2014/main" id="{6A078886-D367-4A9C-80D4-847233564D0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8107" y="4084135"/>
            <a:ext cx="276998" cy="276998"/>
          </a:xfrm>
          <a:prstGeom prst="rect">
            <a:avLst/>
          </a:prstGeom>
        </p:spPr>
      </p:pic>
      <p:pic>
        <p:nvPicPr>
          <p:cNvPr id="49" name="Graphic 48" descr="Deciduous tree with solid fill">
            <a:extLst>
              <a:ext uri="{FF2B5EF4-FFF2-40B4-BE49-F238E27FC236}">
                <a16:creationId xmlns:a16="http://schemas.microsoft.com/office/drawing/2014/main" id="{85EE5784-4FF6-4EA6-A0C6-B37FA58A038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98108" y="3715786"/>
            <a:ext cx="276997" cy="276997"/>
          </a:xfrm>
          <a:prstGeom prst="rect">
            <a:avLst/>
          </a:prstGeom>
        </p:spPr>
      </p:pic>
      <p:pic>
        <p:nvPicPr>
          <p:cNvPr id="66" name="Graphic 65" descr="Apple with solid fill">
            <a:extLst>
              <a:ext uri="{FF2B5EF4-FFF2-40B4-BE49-F238E27FC236}">
                <a16:creationId xmlns:a16="http://schemas.microsoft.com/office/drawing/2014/main" id="{C1189F1F-A0BD-434A-A8A0-E730920F781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98108" y="4820198"/>
            <a:ext cx="276997" cy="276997"/>
          </a:xfrm>
          <a:prstGeom prst="rect">
            <a:avLst/>
          </a:prstGeom>
        </p:spPr>
      </p:pic>
      <p:pic>
        <p:nvPicPr>
          <p:cNvPr id="67" name="Graphic 66" descr="Closed book with solid fill">
            <a:extLst>
              <a:ext uri="{FF2B5EF4-FFF2-40B4-BE49-F238E27FC236}">
                <a16:creationId xmlns:a16="http://schemas.microsoft.com/office/drawing/2014/main" id="{9860D967-F361-4C38-BE0C-A6D1CDAB2AB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09286" y="5257133"/>
            <a:ext cx="254640" cy="254640"/>
          </a:xfrm>
          <a:prstGeom prst="rect">
            <a:avLst/>
          </a:prstGeom>
        </p:spPr>
      </p:pic>
    </p:spTree>
    <p:extLst>
      <p:ext uri="{BB962C8B-B14F-4D97-AF65-F5344CB8AC3E}">
        <p14:creationId xmlns:p14="http://schemas.microsoft.com/office/powerpoint/2010/main" val="744145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p:cNvSpPr txBox="1"/>
          <p:nvPr/>
        </p:nvSpPr>
        <p:spPr>
          <a:xfrm>
            <a:off x="2590933" y="72786"/>
            <a:ext cx="9527086" cy="369332"/>
          </a:xfrm>
          <a:prstGeom prst="rect">
            <a:avLst/>
          </a:prstGeom>
          <a:noFill/>
        </p:spPr>
        <p:txBody>
          <a:bodyPr wrap="square" rtlCol="0">
            <a:spAutoFit/>
          </a:bodyPr>
          <a:lstStyle/>
          <a:p>
            <a:r>
              <a:rPr lang="en-US" b="1" i="1" dirty="0">
                <a:solidFill>
                  <a:srgbClr val="F1AD02"/>
                </a:solidFill>
                <a:latin typeface="Arial" panose="020B0604020202020204" pitchFamily="34" charset="0"/>
                <a:cs typeface="Arial" panose="020B0604020202020204" pitchFamily="34" charset="0"/>
              </a:rPr>
              <a:t>[ CITY/TOWN NAME HERE ] – Existing and Planned </a:t>
            </a:r>
            <a:r>
              <a:rPr lang="en-US" b="1" dirty="0">
                <a:solidFill>
                  <a:srgbClr val="F1AD02"/>
                </a:solidFill>
                <a:latin typeface="Arial" panose="020B0604020202020204" pitchFamily="34" charset="0"/>
                <a:cs typeface="Arial" panose="020B0604020202020204" pitchFamily="34" charset="0"/>
              </a:rPr>
              <a:t>Walking and Bicycling Routes</a:t>
            </a:r>
          </a:p>
        </p:txBody>
      </p:sp>
      <p:sp>
        <p:nvSpPr>
          <p:cNvPr id="6" name="TextBox 5">
            <a:extLst>
              <a:ext uri="{FF2B5EF4-FFF2-40B4-BE49-F238E27FC236}">
                <a16:creationId xmlns:a16="http://schemas.microsoft.com/office/drawing/2014/main" id="{71492DF4-F302-43B6-B435-284DB6623F6D}"/>
              </a:ext>
            </a:extLst>
          </p:cNvPr>
          <p:cNvSpPr txBox="1"/>
          <p:nvPr/>
        </p:nvSpPr>
        <p:spPr>
          <a:xfrm>
            <a:off x="193040" y="274968"/>
            <a:ext cx="1952534" cy="1518046"/>
          </a:xfrm>
          <a:prstGeom prst="rect">
            <a:avLst/>
          </a:prstGeom>
          <a:noFill/>
          <a:ln>
            <a:solidFill>
              <a:schemeClr val="tx1"/>
            </a:solidFill>
          </a:ln>
        </p:spPr>
        <p:txBody>
          <a:bodyPr wrap="square" rtlCol="0">
            <a:spAutoFit/>
          </a:bodyPr>
          <a:lstStyle/>
          <a:p>
            <a:pPr algn="ctr"/>
            <a:endParaRPr lang="en-US" dirty="0"/>
          </a:p>
          <a:p>
            <a:pPr algn="ctr"/>
            <a:r>
              <a:rPr lang="en-US" dirty="0"/>
              <a:t>Add your community’s </a:t>
            </a:r>
          </a:p>
          <a:p>
            <a:pPr algn="ctr"/>
            <a:r>
              <a:rPr lang="en-US" dirty="0"/>
              <a:t>logo here</a:t>
            </a:r>
          </a:p>
          <a:p>
            <a:pPr algn="ctr"/>
            <a:endParaRPr lang="en-US" dirty="0"/>
          </a:p>
        </p:txBody>
      </p:sp>
      <p:sp>
        <p:nvSpPr>
          <p:cNvPr id="17" name="Picture Placeholder 16">
            <a:extLst>
              <a:ext uri="{FF2B5EF4-FFF2-40B4-BE49-F238E27FC236}">
                <a16:creationId xmlns:a16="http://schemas.microsoft.com/office/drawing/2014/main" id="{333C506E-3D8C-4F4F-9E6A-CD6B00E27314}"/>
              </a:ext>
            </a:extLst>
          </p:cNvPr>
          <p:cNvSpPr>
            <a:spLocks noGrp="1"/>
          </p:cNvSpPr>
          <p:nvPr>
            <p:ph type="pic" sz="quarter" idx="11"/>
          </p:nvPr>
        </p:nvSpPr>
        <p:spPr/>
      </p:sp>
      <p:cxnSp>
        <p:nvCxnSpPr>
          <p:cNvPr id="42" name="Straight Connector 41">
            <a:extLst>
              <a:ext uri="{FF2B5EF4-FFF2-40B4-BE49-F238E27FC236}">
                <a16:creationId xmlns:a16="http://schemas.microsoft.com/office/drawing/2014/main" id="{23E0E736-8757-4837-B093-86ADEB7EB80A}"/>
              </a:ext>
            </a:extLst>
          </p:cNvPr>
          <p:cNvCxnSpPr>
            <a:cxnSpLocks/>
          </p:cNvCxnSpPr>
          <p:nvPr/>
        </p:nvCxnSpPr>
        <p:spPr>
          <a:xfrm>
            <a:off x="605225" y="3327053"/>
            <a:ext cx="381477" cy="0"/>
          </a:xfrm>
          <a:prstGeom prst="line">
            <a:avLst/>
          </a:prstGeom>
          <a:ln w="34925">
            <a:solidFill>
              <a:srgbClr val="F1AD02"/>
            </a:solidFill>
            <a:prstDash val="sysDash"/>
          </a:ln>
        </p:spPr>
        <p:style>
          <a:lnRef idx="3">
            <a:schemeClr val="accent5"/>
          </a:lnRef>
          <a:fillRef idx="0">
            <a:schemeClr val="accent5"/>
          </a:fillRef>
          <a:effectRef idx="2">
            <a:schemeClr val="accent5"/>
          </a:effectRef>
          <a:fontRef idx="minor">
            <a:schemeClr val="tx1"/>
          </a:fontRef>
        </p:style>
      </p:cxnSp>
      <p:cxnSp>
        <p:nvCxnSpPr>
          <p:cNvPr id="43" name="Straight Connector 42">
            <a:extLst>
              <a:ext uri="{FF2B5EF4-FFF2-40B4-BE49-F238E27FC236}">
                <a16:creationId xmlns:a16="http://schemas.microsoft.com/office/drawing/2014/main" id="{D2D2CB51-8EBA-40D3-84F4-A417FC488A3F}"/>
              </a:ext>
            </a:extLst>
          </p:cNvPr>
          <p:cNvCxnSpPr>
            <a:cxnSpLocks/>
          </p:cNvCxnSpPr>
          <p:nvPr/>
        </p:nvCxnSpPr>
        <p:spPr>
          <a:xfrm>
            <a:off x="605225" y="2975629"/>
            <a:ext cx="381477" cy="0"/>
          </a:xfrm>
          <a:prstGeom prst="line">
            <a:avLst/>
          </a:prstGeom>
          <a:ln w="25400">
            <a:solidFill>
              <a:srgbClr val="25649A"/>
            </a:solidFill>
            <a:prstDash val="sysDot"/>
          </a:ln>
        </p:spPr>
        <p:style>
          <a:lnRef idx="3">
            <a:schemeClr val="accent5"/>
          </a:lnRef>
          <a:fillRef idx="0">
            <a:schemeClr val="accent5"/>
          </a:fillRef>
          <a:effectRef idx="2">
            <a:schemeClr val="accent5"/>
          </a:effectRef>
          <a:fontRef idx="minor">
            <a:schemeClr val="tx1"/>
          </a:fontRef>
        </p:style>
      </p:cxnSp>
      <p:cxnSp>
        <p:nvCxnSpPr>
          <p:cNvPr id="44" name="Straight Connector 43">
            <a:extLst>
              <a:ext uri="{FF2B5EF4-FFF2-40B4-BE49-F238E27FC236}">
                <a16:creationId xmlns:a16="http://schemas.microsoft.com/office/drawing/2014/main" id="{4E5745E5-6353-42AE-8B74-F5DB0221CCEB}"/>
              </a:ext>
            </a:extLst>
          </p:cNvPr>
          <p:cNvCxnSpPr>
            <a:cxnSpLocks/>
          </p:cNvCxnSpPr>
          <p:nvPr/>
        </p:nvCxnSpPr>
        <p:spPr>
          <a:xfrm flipV="1">
            <a:off x="605225" y="3676062"/>
            <a:ext cx="408192" cy="1"/>
          </a:xfrm>
          <a:prstGeom prst="line">
            <a:avLst/>
          </a:prstGeom>
          <a:ln w="34925">
            <a:solidFill>
              <a:srgbClr val="00B050"/>
            </a:solidFill>
            <a:prstDash val="sysDash"/>
          </a:ln>
        </p:spPr>
        <p:style>
          <a:lnRef idx="3">
            <a:schemeClr val="accent5"/>
          </a:lnRef>
          <a:fillRef idx="0">
            <a:schemeClr val="accent5"/>
          </a:fillRef>
          <a:effectRef idx="2">
            <a:schemeClr val="accent5"/>
          </a:effectRef>
          <a:fontRef idx="minor">
            <a:schemeClr val="tx1"/>
          </a:fontRef>
        </p:style>
      </p:cxnSp>
      <p:sp>
        <p:nvSpPr>
          <p:cNvPr id="45" name="TextBox 44">
            <a:extLst>
              <a:ext uri="{FF2B5EF4-FFF2-40B4-BE49-F238E27FC236}">
                <a16:creationId xmlns:a16="http://schemas.microsoft.com/office/drawing/2014/main" id="{F465D8E5-D3BC-445D-AB99-9831C180FB53}"/>
              </a:ext>
            </a:extLst>
          </p:cNvPr>
          <p:cNvSpPr txBox="1"/>
          <p:nvPr/>
        </p:nvSpPr>
        <p:spPr>
          <a:xfrm>
            <a:off x="1015394" y="3101894"/>
            <a:ext cx="908448" cy="461665"/>
          </a:xfrm>
          <a:prstGeom prst="rect">
            <a:avLst/>
          </a:prstGeom>
          <a:noFill/>
        </p:spPr>
        <p:txBody>
          <a:bodyPr wrap="square" rtlCol="0">
            <a:spAutoFit/>
          </a:bodyPr>
          <a:lstStyle/>
          <a:p>
            <a:r>
              <a:rPr lang="en-US" sz="1200" i="1" dirty="0"/>
              <a:t>On-Street Bike Route</a:t>
            </a:r>
          </a:p>
        </p:txBody>
      </p:sp>
      <p:sp>
        <p:nvSpPr>
          <p:cNvPr id="46" name="TextBox 45">
            <a:extLst>
              <a:ext uri="{FF2B5EF4-FFF2-40B4-BE49-F238E27FC236}">
                <a16:creationId xmlns:a16="http://schemas.microsoft.com/office/drawing/2014/main" id="{226EC997-4AAC-4E3E-95B3-33F0C3304F31}"/>
              </a:ext>
            </a:extLst>
          </p:cNvPr>
          <p:cNvSpPr txBox="1"/>
          <p:nvPr/>
        </p:nvSpPr>
        <p:spPr>
          <a:xfrm>
            <a:off x="1015394" y="2836524"/>
            <a:ext cx="941433" cy="276999"/>
          </a:xfrm>
          <a:prstGeom prst="rect">
            <a:avLst/>
          </a:prstGeom>
          <a:noFill/>
        </p:spPr>
        <p:txBody>
          <a:bodyPr wrap="square" rtlCol="0">
            <a:spAutoFit/>
          </a:bodyPr>
          <a:lstStyle/>
          <a:p>
            <a:r>
              <a:rPr lang="en-US" sz="1200" i="1" dirty="0"/>
              <a:t>Sidewalk</a:t>
            </a:r>
          </a:p>
        </p:txBody>
      </p:sp>
      <p:sp>
        <p:nvSpPr>
          <p:cNvPr id="47" name="TextBox 46">
            <a:extLst>
              <a:ext uri="{FF2B5EF4-FFF2-40B4-BE49-F238E27FC236}">
                <a16:creationId xmlns:a16="http://schemas.microsoft.com/office/drawing/2014/main" id="{8BA9C191-F9CB-4171-ABA6-EB350D192917}"/>
              </a:ext>
            </a:extLst>
          </p:cNvPr>
          <p:cNvSpPr txBox="1"/>
          <p:nvPr/>
        </p:nvSpPr>
        <p:spPr>
          <a:xfrm>
            <a:off x="1015394" y="3526620"/>
            <a:ext cx="1488803" cy="276999"/>
          </a:xfrm>
          <a:prstGeom prst="rect">
            <a:avLst/>
          </a:prstGeom>
          <a:noFill/>
        </p:spPr>
        <p:txBody>
          <a:bodyPr wrap="square" rtlCol="0">
            <a:spAutoFit/>
          </a:bodyPr>
          <a:lstStyle/>
          <a:p>
            <a:r>
              <a:rPr lang="en-US" sz="1200" i="1" dirty="0"/>
              <a:t>Off-Street Trail</a:t>
            </a:r>
          </a:p>
        </p:txBody>
      </p:sp>
      <p:cxnSp>
        <p:nvCxnSpPr>
          <p:cNvPr id="48" name="Straight Connector 47">
            <a:extLst>
              <a:ext uri="{FF2B5EF4-FFF2-40B4-BE49-F238E27FC236}">
                <a16:creationId xmlns:a16="http://schemas.microsoft.com/office/drawing/2014/main" id="{C1A58F08-6911-4EB4-A7BC-9BC85AA6AE52}"/>
              </a:ext>
            </a:extLst>
          </p:cNvPr>
          <p:cNvCxnSpPr>
            <a:cxnSpLocks/>
          </p:cNvCxnSpPr>
          <p:nvPr/>
        </p:nvCxnSpPr>
        <p:spPr>
          <a:xfrm>
            <a:off x="157987" y="3327053"/>
            <a:ext cx="309373" cy="0"/>
          </a:xfrm>
          <a:prstGeom prst="line">
            <a:avLst/>
          </a:prstGeom>
          <a:ln w="34925">
            <a:solidFill>
              <a:srgbClr val="F1AD02"/>
            </a:solidFill>
            <a:prstDash val="solid"/>
          </a:ln>
        </p:spPr>
        <p:style>
          <a:lnRef idx="3">
            <a:schemeClr val="accent5"/>
          </a:lnRef>
          <a:fillRef idx="0">
            <a:schemeClr val="accent5"/>
          </a:fillRef>
          <a:effectRef idx="2">
            <a:schemeClr val="accent5"/>
          </a:effectRef>
          <a:fontRef idx="minor">
            <a:schemeClr val="tx1"/>
          </a:fontRef>
        </p:style>
      </p:cxnSp>
      <p:cxnSp>
        <p:nvCxnSpPr>
          <p:cNvPr id="50" name="Straight Connector 49">
            <a:extLst>
              <a:ext uri="{FF2B5EF4-FFF2-40B4-BE49-F238E27FC236}">
                <a16:creationId xmlns:a16="http://schemas.microsoft.com/office/drawing/2014/main" id="{AE5D0113-00D5-4935-97B9-D94746B48367}"/>
              </a:ext>
            </a:extLst>
          </p:cNvPr>
          <p:cNvCxnSpPr>
            <a:cxnSpLocks/>
          </p:cNvCxnSpPr>
          <p:nvPr/>
        </p:nvCxnSpPr>
        <p:spPr>
          <a:xfrm>
            <a:off x="157987" y="2975629"/>
            <a:ext cx="309373" cy="0"/>
          </a:xfrm>
          <a:prstGeom prst="line">
            <a:avLst/>
          </a:prstGeom>
          <a:ln w="25400">
            <a:solidFill>
              <a:srgbClr val="25649A"/>
            </a:solidFill>
            <a:prstDash val="solid"/>
          </a:ln>
        </p:spPr>
        <p:style>
          <a:lnRef idx="3">
            <a:schemeClr val="accent5"/>
          </a:lnRef>
          <a:fillRef idx="0">
            <a:schemeClr val="accent5"/>
          </a:fillRef>
          <a:effectRef idx="2">
            <a:schemeClr val="accent5"/>
          </a:effectRef>
          <a:fontRef idx="minor">
            <a:schemeClr val="tx1"/>
          </a:fontRef>
        </p:style>
      </p:cxnSp>
      <p:cxnSp>
        <p:nvCxnSpPr>
          <p:cNvPr id="54" name="Straight Connector 53">
            <a:extLst>
              <a:ext uri="{FF2B5EF4-FFF2-40B4-BE49-F238E27FC236}">
                <a16:creationId xmlns:a16="http://schemas.microsoft.com/office/drawing/2014/main" id="{EC41767B-A455-4AD2-9BE9-3A237C8C5BD3}"/>
              </a:ext>
            </a:extLst>
          </p:cNvPr>
          <p:cNvCxnSpPr>
            <a:cxnSpLocks/>
          </p:cNvCxnSpPr>
          <p:nvPr/>
        </p:nvCxnSpPr>
        <p:spPr>
          <a:xfrm>
            <a:off x="155319" y="3675753"/>
            <a:ext cx="312041" cy="0"/>
          </a:xfrm>
          <a:prstGeom prst="line">
            <a:avLst/>
          </a:prstGeom>
          <a:ln w="34925">
            <a:solidFill>
              <a:srgbClr val="00B050"/>
            </a:solidFill>
            <a:prstDash val="solid"/>
          </a:ln>
        </p:spPr>
        <p:style>
          <a:lnRef idx="3">
            <a:schemeClr val="accent5"/>
          </a:lnRef>
          <a:fillRef idx="0">
            <a:schemeClr val="accent5"/>
          </a:fillRef>
          <a:effectRef idx="2">
            <a:schemeClr val="accent5"/>
          </a:effectRef>
          <a:fontRef idx="minor">
            <a:schemeClr val="tx1"/>
          </a:fontRef>
        </p:style>
      </p:cxnSp>
      <p:sp>
        <p:nvSpPr>
          <p:cNvPr id="55" name="TextBox 54">
            <a:extLst>
              <a:ext uri="{FF2B5EF4-FFF2-40B4-BE49-F238E27FC236}">
                <a16:creationId xmlns:a16="http://schemas.microsoft.com/office/drawing/2014/main" id="{B49ACD01-0E81-479F-9054-D2444AA4DEE6}"/>
              </a:ext>
            </a:extLst>
          </p:cNvPr>
          <p:cNvSpPr txBox="1"/>
          <p:nvPr/>
        </p:nvSpPr>
        <p:spPr>
          <a:xfrm rot="19666979">
            <a:off x="118039" y="2594688"/>
            <a:ext cx="712479" cy="276999"/>
          </a:xfrm>
          <a:prstGeom prst="rect">
            <a:avLst/>
          </a:prstGeom>
          <a:noFill/>
        </p:spPr>
        <p:txBody>
          <a:bodyPr wrap="square" rtlCol="0">
            <a:spAutoFit/>
          </a:bodyPr>
          <a:lstStyle/>
          <a:p>
            <a:r>
              <a:rPr lang="en-US" sz="1200" b="1" i="1" dirty="0"/>
              <a:t>Existing</a:t>
            </a:r>
          </a:p>
        </p:txBody>
      </p:sp>
      <p:sp>
        <p:nvSpPr>
          <p:cNvPr id="60" name="TextBox 59">
            <a:extLst>
              <a:ext uri="{FF2B5EF4-FFF2-40B4-BE49-F238E27FC236}">
                <a16:creationId xmlns:a16="http://schemas.microsoft.com/office/drawing/2014/main" id="{375269FC-8A24-4ACB-975D-59166A053199}"/>
              </a:ext>
            </a:extLst>
          </p:cNvPr>
          <p:cNvSpPr txBox="1"/>
          <p:nvPr/>
        </p:nvSpPr>
        <p:spPr>
          <a:xfrm>
            <a:off x="1015394" y="3855351"/>
            <a:ext cx="1300081" cy="461665"/>
          </a:xfrm>
          <a:prstGeom prst="rect">
            <a:avLst/>
          </a:prstGeom>
          <a:noFill/>
        </p:spPr>
        <p:txBody>
          <a:bodyPr wrap="square" rtlCol="0">
            <a:spAutoFit/>
          </a:bodyPr>
          <a:lstStyle/>
          <a:p>
            <a:r>
              <a:rPr lang="en-US" sz="1200" i="1" dirty="0"/>
              <a:t>Planned Crossing Improvement</a:t>
            </a:r>
          </a:p>
        </p:txBody>
      </p:sp>
      <p:pic>
        <p:nvPicPr>
          <p:cNvPr id="118" name="Picture Placeholder 90">
            <a:extLst>
              <a:ext uri="{FF2B5EF4-FFF2-40B4-BE49-F238E27FC236}">
                <a16:creationId xmlns:a16="http://schemas.microsoft.com/office/drawing/2014/main" id="{2FDBF1F7-77D6-4548-9D6A-8D9D56D50F5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399391" y="3993837"/>
            <a:ext cx="228636" cy="228636"/>
          </a:xfrm>
          <a:prstGeom prst="rect">
            <a:avLst/>
          </a:prstGeom>
        </p:spPr>
      </p:pic>
      <p:sp>
        <p:nvSpPr>
          <p:cNvPr id="130" name="TextBox 129">
            <a:extLst>
              <a:ext uri="{FF2B5EF4-FFF2-40B4-BE49-F238E27FC236}">
                <a16:creationId xmlns:a16="http://schemas.microsoft.com/office/drawing/2014/main" id="{DCC423E6-7B64-4B2E-AF7E-681CF6AE16A0}"/>
              </a:ext>
            </a:extLst>
          </p:cNvPr>
          <p:cNvSpPr txBox="1"/>
          <p:nvPr/>
        </p:nvSpPr>
        <p:spPr>
          <a:xfrm rot="19666979">
            <a:off x="625707" y="2586839"/>
            <a:ext cx="712479" cy="276999"/>
          </a:xfrm>
          <a:prstGeom prst="rect">
            <a:avLst/>
          </a:prstGeom>
          <a:noFill/>
        </p:spPr>
        <p:txBody>
          <a:bodyPr wrap="square" rtlCol="0">
            <a:spAutoFit/>
          </a:bodyPr>
          <a:lstStyle/>
          <a:p>
            <a:r>
              <a:rPr lang="en-US" sz="1200" b="1" i="1" dirty="0"/>
              <a:t>Planned</a:t>
            </a:r>
          </a:p>
        </p:txBody>
      </p:sp>
      <p:sp>
        <p:nvSpPr>
          <p:cNvPr id="131" name="TextBox 130">
            <a:extLst>
              <a:ext uri="{FF2B5EF4-FFF2-40B4-BE49-F238E27FC236}">
                <a16:creationId xmlns:a16="http://schemas.microsoft.com/office/drawing/2014/main" id="{4D2B848D-7431-4723-8C46-384CC44F10EC}"/>
              </a:ext>
            </a:extLst>
          </p:cNvPr>
          <p:cNvSpPr txBox="1"/>
          <p:nvPr/>
        </p:nvSpPr>
        <p:spPr>
          <a:xfrm>
            <a:off x="1001290" y="4660204"/>
            <a:ext cx="1787253" cy="276999"/>
          </a:xfrm>
          <a:prstGeom prst="rect">
            <a:avLst/>
          </a:prstGeom>
          <a:noFill/>
        </p:spPr>
        <p:txBody>
          <a:bodyPr wrap="square" rtlCol="0">
            <a:spAutoFit/>
          </a:bodyPr>
          <a:lstStyle/>
          <a:p>
            <a:r>
              <a:rPr lang="en-US" sz="1200" i="1" dirty="0"/>
              <a:t>Park/Open Space</a:t>
            </a:r>
          </a:p>
        </p:txBody>
      </p:sp>
      <p:sp>
        <p:nvSpPr>
          <p:cNvPr id="132" name="TextBox 131">
            <a:extLst>
              <a:ext uri="{FF2B5EF4-FFF2-40B4-BE49-F238E27FC236}">
                <a16:creationId xmlns:a16="http://schemas.microsoft.com/office/drawing/2014/main" id="{99A3F2A1-93AC-4D19-9441-3B6A81EA4BBD}"/>
              </a:ext>
            </a:extLst>
          </p:cNvPr>
          <p:cNvSpPr txBox="1"/>
          <p:nvPr/>
        </p:nvSpPr>
        <p:spPr>
          <a:xfrm>
            <a:off x="1001290" y="5048913"/>
            <a:ext cx="733153" cy="276999"/>
          </a:xfrm>
          <a:prstGeom prst="rect">
            <a:avLst/>
          </a:prstGeom>
          <a:noFill/>
        </p:spPr>
        <p:txBody>
          <a:bodyPr wrap="square" rtlCol="0">
            <a:spAutoFit/>
          </a:bodyPr>
          <a:lstStyle/>
          <a:p>
            <a:r>
              <a:rPr lang="en-US" sz="1200" i="1" dirty="0"/>
              <a:t>School</a:t>
            </a:r>
          </a:p>
        </p:txBody>
      </p:sp>
      <p:sp>
        <p:nvSpPr>
          <p:cNvPr id="133" name="TextBox 132">
            <a:extLst>
              <a:ext uri="{FF2B5EF4-FFF2-40B4-BE49-F238E27FC236}">
                <a16:creationId xmlns:a16="http://schemas.microsoft.com/office/drawing/2014/main" id="{5C81BAC6-289A-4987-9C97-21E875ECF19E}"/>
              </a:ext>
            </a:extLst>
          </p:cNvPr>
          <p:cNvSpPr txBox="1"/>
          <p:nvPr/>
        </p:nvSpPr>
        <p:spPr>
          <a:xfrm>
            <a:off x="1001290" y="5437622"/>
            <a:ext cx="733153" cy="276999"/>
          </a:xfrm>
          <a:prstGeom prst="rect">
            <a:avLst/>
          </a:prstGeom>
          <a:noFill/>
        </p:spPr>
        <p:txBody>
          <a:bodyPr wrap="square" rtlCol="0">
            <a:spAutoFit/>
          </a:bodyPr>
          <a:lstStyle/>
          <a:p>
            <a:r>
              <a:rPr lang="en-US" sz="1200" i="1" dirty="0"/>
              <a:t>City Hall</a:t>
            </a:r>
          </a:p>
        </p:txBody>
      </p:sp>
      <p:pic>
        <p:nvPicPr>
          <p:cNvPr id="134" name="Picture Placeholder 7">
            <a:extLst>
              <a:ext uri="{FF2B5EF4-FFF2-40B4-BE49-F238E27FC236}">
                <a16:creationId xmlns:a16="http://schemas.microsoft.com/office/drawing/2014/main" id="{A0AECA42-6614-4455-B0C6-999A379A0773}"/>
              </a:ext>
            </a:extLst>
          </p:cNvPr>
          <p:cNvPicPr>
            <a:picLocks noChangeAspect="1"/>
          </p:cNvPicPr>
          <p:nvPr/>
        </p:nvPicPr>
        <p:blipFill rotWithShape="1">
          <a:blip r:embed="rId3">
            <a:extLst>
              <a:ext uri="{28A0092B-C50C-407E-A947-70E740481C1C}">
                <a14:useLocalDpi xmlns:a14="http://schemas.microsoft.com/office/drawing/2010/main" val="0"/>
              </a:ext>
            </a:extLst>
          </a:blip>
          <a:srcRect l="14223" t="17420" r="14470" b="17420"/>
          <a:stretch/>
        </p:blipFill>
        <p:spPr>
          <a:xfrm>
            <a:off x="386208" y="5492139"/>
            <a:ext cx="236881" cy="214219"/>
          </a:xfrm>
          <a:prstGeom prst="rect">
            <a:avLst/>
          </a:prstGeom>
        </p:spPr>
      </p:pic>
      <p:sp>
        <p:nvSpPr>
          <p:cNvPr id="135" name="TextBox 134">
            <a:extLst>
              <a:ext uri="{FF2B5EF4-FFF2-40B4-BE49-F238E27FC236}">
                <a16:creationId xmlns:a16="http://schemas.microsoft.com/office/drawing/2014/main" id="{AE195EA5-3D9F-4F94-A9B7-E3E666FF7C88}"/>
              </a:ext>
            </a:extLst>
          </p:cNvPr>
          <p:cNvSpPr txBox="1"/>
          <p:nvPr/>
        </p:nvSpPr>
        <p:spPr>
          <a:xfrm>
            <a:off x="1001290" y="5826331"/>
            <a:ext cx="1045265" cy="276999"/>
          </a:xfrm>
          <a:prstGeom prst="rect">
            <a:avLst/>
          </a:prstGeom>
          <a:noFill/>
        </p:spPr>
        <p:txBody>
          <a:bodyPr wrap="square" rtlCol="0">
            <a:spAutoFit/>
          </a:bodyPr>
          <a:lstStyle/>
          <a:p>
            <a:r>
              <a:rPr lang="en-US" sz="1200" i="1" dirty="0"/>
              <a:t>Grocery Store</a:t>
            </a:r>
          </a:p>
        </p:txBody>
      </p:sp>
      <p:pic>
        <p:nvPicPr>
          <p:cNvPr id="136" name="Graphic 135" descr="Graduation cap with solid fill">
            <a:extLst>
              <a:ext uri="{FF2B5EF4-FFF2-40B4-BE49-F238E27FC236}">
                <a16:creationId xmlns:a16="http://schemas.microsoft.com/office/drawing/2014/main" id="{961311CE-674A-443F-8190-2751E716748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66149" y="5064401"/>
            <a:ext cx="276998" cy="276998"/>
          </a:xfrm>
          <a:prstGeom prst="rect">
            <a:avLst/>
          </a:prstGeom>
        </p:spPr>
      </p:pic>
      <p:pic>
        <p:nvPicPr>
          <p:cNvPr id="137" name="Graphic 136" descr="Deciduous tree with solid fill">
            <a:extLst>
              <a:ext uri="{FF2B5EF4-FFF2-40B4-BE49-F238E27FC236}">
                <a16:creationId xmlns:a16="http://schemas.microsoft.com/office/drawing/2014/main" id="{7D28F924-EB4A-477E-87E7-CA5782B8197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66150" y="4696052"/>
            <a:ext cx="276997" cy="276997"/>
          </a:xfrm>
          <a:prstGeom prst="rect">
            <a:avLst/>
          </a:prstGeom>
        </p:spPr>
      </p:pic>
      <p:pic>
        <p:nvPicPr>
          <p:cNvPr id="138" name="Graphic 137" descr="Apple with solid fill">
            <a:extLst>
              <a:ext uri="{FF2B5EF4-FFF2-40B4-BE49-F238E27FC236}">
                <a16:creationId xmlns:a16="http://schemas.microsoft.com/office/drawing/2014/main" id="{AE85D783-505A-4376-9FB2-B3576FFC38B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66150" y="5800464"/>
            <a:ext cx="276997" cy="276997"/>
          </a:xfrm>
          <a:prstGeom prst="rect">
            <a:avLst/>
          </a:prstGeom>
        </p:spPr>
      </p:pic>
      <p:sp>
        <p:nvSpPr>
          <p:cNvPr id="139" name="TextBox 138">
            <a:extLst>
              <a:ext uri="{FF2B5EF4-FFF2-40B4-BE49-F238E27FC236}">
                <a16:creationId xmlns:a16="http://schemas.microsoft.com/office/drawing/2014/main" id="{F9F8B40A-DFC3-4B90-8289-2228A6F4D779}"/>
              </a:ext>
            </a:extLst>
          </p:cNvPr>
          <p:cNvSpPr txBox="1"/>
          <p:nvPr/>
        </p:nvSpPr>
        <p:spPr>
          <a:xfrm>
            <a:off x="1001290" y="6215040"/>
            <a:ext cx="1045265" cy="276999"/>
          </a:xfrm>
          <a:prstGeom prst="rect">
            <a:avLst/>
          </a:prstGeom>
          <a:noFill/>
        </p:spPr>
        <p:txBody>
          <a:bodyPr wrap="square" rtlCol="0">
            <a:spAutoFit/>
          </a:bodyPr>
          <a:lstStyle/>
          <a:p>
            <a:r>
              <a:rPr lang="en-US" sz="1200" i="1" dirty="0"/>
              <a:t>Library</a:t>
            </a:r>
          </a:p>
        </p:txBody>
      </p:sp>
      <p:pic>
        <p:nvPicPr>
          <p:cNvPr id="140" name="Graphic 139" descr="Closed book with solid fill">
            <a:extLst>
              <a:ext uri="{FF2B5EF4-FFF2-40B4-BE49-F238E27FC236}">
                <a16:creationId xmlns:a16="http://schemas.microsoft.com/office/drawing/2014/main" id="{26C31A89-4565-4243-9C55-2C7E562E1DF7}"/>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77328" y="6237399"/>
            <a:ext cx="254640" cy="254640"/>
          </a:xfrm>
          <a:prstGeom prst="rect">
            <a:avLst/>
          </a:prstGeom>
        </p:spPr>
      </p:pic>
    </p:spTree>
    <p:extLst>
      <p:ext uri="{BB962C8B-B14F-4D97-AF65-F5344CB8AC3E}">
        <p14:creationId xmlns:p14="http://schemas.microsoft.com/office/powerpoint/2010/main" val="2207651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p:cNvSpPr txBox="1"/>
          <p:nvPr/>
        </p:nvSpPr>
        <p:spPr>
          <a:xfrm>
            <a:off x="2590933" y="72786"/>
            <a:ext cx="9527086" cy="369332"/>
          </a:xfrm>
          <a:prstGeom prst="rect">
            <a:avLst/>
          </a:prstGeom>
          <a:noFill/>
        </p:spPr>
        <p:txBody>
          <a:bodyPr wrap="square" rtlCol="0">
            <a:spAutoFit/>
          </a:bodyPr>
          <a:lstStyle/>
          <a:p>
            <a:r>
              <a:rPr lang="en-US" b="1" i="1" dirty="0">
                <a:solidFill>
                  <a:srgbClr val="F1AD02"/>
                </a:solidFill>
                <a:latin typeface="Arial" panose="020B0604020202020204" pitchFamily="34" charset="0"/>
                <a:cs typeface="Arial" panose="020B0604020202020204" pitchFamily="34" charset="0"/>
              </a:rPr>
              <a:t>[ CITY/TOWN NAME HERE ] – </a:t>
            </a:r>
            <a:r>
              <a:rPr lang="en-US" b="1" i="1" dirty="0">
                <a:solidFill>
                  <a:srgbClr val="FF0000"/>
                </a:solidFill>
                <a:latin typeface="Arial" panose="020B0604020202020204" pitchFamily="34" charset="0"/>
                <a:cs typeface="Arial" panose="020B0604020202020204" pitchFamily="34" charset="0"/>
              </a:rPr>
              <a:t>Existing and Planned </a:t>
            </a:r>
            <a:r>
              <a:rPr lang="en-US" b="1" dirty="0">
                <a:solidFill>
                  <a:srgbClr val="F1AD02"/>
                </a:solidFill>
                <a:latin typeface="Arial" panose="020B0604020202020204" pitchFamily="34" charset="0"/>
                <a:cs typeface="Arial" panose="020B0604020202020204" pitchFamily="34" charset="0"/>
              </a:rPr>
              <a:t>Walking and Bicycling Routes</a:t>
            </a:r>
          </a:p>
        </p:txBody>
      </p:sp>
      <p:sp>
        <p:nvSpPr>
          <p:cNvPr id="6" name="TextBox 5">
            <a:extLst>
              <a:ext uri="{FF2B5EF4-FFF2-40B4-BE49-F238E27FC236}">
                <a16:creationId xmlns:a16="http://schemas.microsoft.com/office/drawing/2014/main" id="{71492DF4-F302-43B6-B435-284DB6623F6D}"/>
              </a:ext>
            </a:extLst>
          </p:cNvPr>
          <p:cNvSpPr txBox="1"/>
          <p:nvPr/>
        </p:nvSpPr>
        <p:spPr>
          <a:xfrm>
            <a:off x="193040" y="274968"/>
            <a:ext cx="1952534" cy="1518046"/>
          </a:xfrm>
          <a:prstGeom prst="rect">
            <a:avLst/>
          </a:prstGeom>
          <a:noFill/>
          <a:ln>
            <a:solidFill>
              <a:schemeClr val="tx1"/>
            </a:solidFill>
          </a:ln>
        </p:spPr>
        <p:txBody>
          <a:bodyPr wrap="square" rtlCol="0">
            <a:spAutoFit/>
          </a:bodyPr>
          <a:lstStyle/>
          <a:p>
            <a:pPr algn="ctr"/>
            <a:endParaRPr lang="en-US" dirty="0"/>
          </a:p>
          <a:p>
            <a:pPr algn="ctr"/>
            <a:r>
              <a:rPr lang="en-US" dirty="0"/>
              <a:t>Add your community’s </a:t>
            </a:r>
          </a:p>
          <a:p>
            <a:pPr algn="ctr"/>
            <a:r>
              <a:rPr lang="en-US" dirty="0"/>
              <a:t>logo here</a:t>
            </a:r>
          </a:p>
          <a:p>
            <a:pPr algn="ctr"/>
            <a:endParaRPr lang="en-US" dirty="0"/>
          </a:p>
        </p:txBody>
      </p:sp>
      <p:sp>
        <p:nvSpPr>
          <p:cNvPr id="17" name="Picture Placeholder 16">
            <a:extLst>
              <a:ext uri="{FF2B5EF4-FFF2-40B4-BE49-F238E27FC236}">
                <a16:creationId xmlns:a16="http://schemas.microsoft.com/office/drawing/2014/main" id="{333C506E-3D8C-4F4F-9E6A-CD6B00E27314}"/>
              </a:ext>
            </a:extLst>
          </p:cNvPr>
          <p:cNvSpPr>
            <a:spLocks noGrp="1"/>
          </p:cNvSpPr>
          <p:nvPr>
            <p:ph type="pic" sz="quarter" idx="11"/>
          </p:nvPr>
        </p:nvSpPr>
        <p:spPr/>
      </p:sp>
      <p:cxnSp>
        <p:nvCxnSpPr>
          <p:cNvPr id="42" name="Straight Connector 41">
            <a:extLst>
              <a:ext uri="{FF2B5EF4-FFF2-40B4-BE49-F238E27FC236}">
                <a16:creationId xmlns:a16="http://schemas.microsoft.com/office/drawing/2014/main" id="{23E0E736-8757-4837-B093-86ADEB7EB80A}"/>
              </a:ext>
            </a:extLst>
          </p:cNvPr>
          <p:cNvCxnSpPr>
            <a:cxnSpLocks/>
          </p:cNvCxnSpPr>
          <p:nvPr/>
        </p:nvCxnSpPr>
        <p:spPr>
          <a:xfrm>
            <a:off x="605225" y="3327053"/>
            <a:ext cx="381477" cy="0"/>
          </a:xfrm>
          <a:prstGeom prst="line">
            <a:avLst/>
          </a:prstGeom>
          <a:ln w="34925">
            <a:solidFill>
              <a:srgbClr val="F1AD02"/>
            </a:solidFill>
            <a:prstDash val="sysDash"/>
          </a:ln>
        </p:spPr>
        <p:style>
          <a:lnRef idx="3">
            <a:schemeClr val="accent5"/>
          </a:lnRef>
          <a:fillRef idx="0">
            <a:schemeClr val="accent5"/>
          </a:fillRef>
          <a:effectRef idx="2">
            <a:schemeClr val="accent5"/>
          </a:effectRef>
          <a:fontRef idx="minor">
            <a:schemeClr val="tx1"/>
          </a:fontRef>
        </p:style>
      </p:cxnSp>
      <p:cxnSp>
        <p:nvCxnSpPr>
          <p:cNvPr id="43" name="Straight Connector 42">
            <a:extLst>
              <a:ext uri="{FF2B5EF4-FFF2-40B4-BE49-F238E27FC236}">
                <a16:creationId xmlns:a16="http://schemas.microsoft.com/office/drawing/2014/main" id="{D2D2CB51-8EBA-40D3-84F4-A417FC488A3F}"/>
              </a:ext>
            </a:extLst>
          </p:cNvPr>
          <p:cNvCxnSpPr>
            <a:cxnSpLocks/>
          </p:cNvCxnSpPr>
          <p:nvPr/>
        </p:nvCxnSpPr>
        <p:spPr>
          <a:xfrm>
            <a:off x="605225" y="2975629"/>
            <a:ext cx="381477" cy="0"/>
          </a:xfrm>
          <a:prstGeom prst="line">
            <a:avLst/>
          </a:prstGeom>
          <a:ln w="25400">
            <a:solidFill>
              <a:srgbClr val="25649A"/>
            </a:solidFill>
            <a:prstDash val="sysDot"/>
          </a:ln>
        </p:spPr>
        <p:style>
          <a:lnRef idx="3">
            <a:schemeClr val="accent5"/>
          </a:lnRef>
          <a:fillRef idx="0">
            <a:schemeClr val="accent5"/>
          </a:fillRef>
          <a:effectRef idx="2">
            <a:schemeClr val="accent5"/>
          </a:effectRef>
          <a:fontRef idx="minor">
            <a:schemeClr val="tx1"/>
          </a:fontRef>
        </p:style>
      </p:cxnSp>
      <p:cxnSp>
        <p:nvCxnSpPr>
          <p:cNvPr id="44" name="Straight Connector 43">
            <a:extLst>
              <a:ext uri="{FF2B5EF4-FFF2-40B4-BE49-F238E27FC236}">
                <a16:creationId xmlns:a16="http://schemas.microsoft.com/office/drawing/2014/main" id="{4E5745E5-6353-42AE-8B74-F5DB0221CCEB}"/>
              </a:ext>
            </a:extLst>
          </p:cNvPr>
          <p:cNvCxnSpPr>
            <a:cxnSpLocks/>
          </p:cNvCxnSpPr>
          <p:nvPr/>
        </p:nvCxnSpPr>
        <p:spPr>
          <a:xfrm flipV="1">
            <a:off x="605225" y="3676062"/>
            <a:ext cx="408192" cy="1"/>
          </a:xfrm>
          <a:prstGeom prst="line">
            <a:avLst/>
          </a:prstGeom>
          <a:ln w="34925">
            <a:solidFill>
              <a:srgbClr val="00B050"/>
            </a:solidFill>
            <a:prstDash val="sysDash"/>
          </a:ln>
        </p:spPr>
        <p:style>
          <a:lnRef idx="3">
            <a:schemeClr val="accent5"/>
          </a:lnRef>
          <a:fillRef idx="0">
            <a:schemeClr val="accent5"/>
          </a:fillRef>
          <a:effectRef idx="2">
            <a:schemeClr val="accent5"/>
          </a:effectRef>
          <a:fontRef idx="minor">
            <a:schemeClr val="tx1"/>
          </a:fontRef>
        </p:style>
      </p:cxnSp>
      <p:sp>
        <p:nvSpPr>
          <p:cNvPr id="45" name="TextBox 44">
            <a:extLst>
              <a:ext uri="{FF2B5EF4-FFF2-40B4-BE49-F238E27FC236}">
                <a16:creationId xmlns:a16="http://schemas.microsoft.com/office/drawing/2014/main" id="{F465D8E5-D3BC-445D-AB99-9831C180FB53}"/>
              </a:ext>
            </a:extLst>
          </p:cNvPr>
          <p:cNvSpPr txBox="1"/>
          <p:nvPr/>
        </p:nvSpPr>
        <p:spPr>
          <a:xfrm>
            <a:off x="1015394" y="3101894"/>
            <a:ext cx="908448" cy="461665"/>
          </a:xfrm>
          <a:prstGeom prst="rect">
            <a:avLst/>
          </a:prstGeom>
          <a:noFill/>
        </p:spPr>
        <p:txBody>
          <a:bodyPr wrap="square" rtlCol="0">
            <a:spAutoFit/>
          </a:bodyPr>
          <a:lstStyle/>
          <a:p>
            <a:r>
              <a:rPr lang="en-US" sz="1200" i="1" dirty="0"/>
              <a:t>On-Street Bike Route</a:t>
            </a:r>
          </a:p>
        </p:txBody>
      </p:sp>
      <p:sp>
        <p:nvSpPr>
          <p:cNvPr id="46" name="TextBox 45">
            <a:extLst>
              <a:ext uri="{FF2B5EF4-FFF2-40B4-BE49-F238E27FC236}">
                <a16:creationId xmlns:a16="http://schemas.microsoft.com/office/drawing/2014/main" id="{226EC997-4AAC-4E3E-95B3-33F0C3304F31}"/>
              </a:ext>
            </a:extLst>
          </p:cNvPr>
          <p:cNvSpPr txBox="1"/>
          <p:nvPr/>
        </p:nvSpPr>
        <p:spPr>
          <a:xfrm>
            <a:off x="1015394" y="2836524"/>
            <a:ext cx="941433" cy="276999"/>
          </a:xfrm>
          <a:prstGeom prst="rect">
            <a:avLst/>
          </a:prstGeom>
          <a:noFill/>
        </p:spPr>
        <p:txBody>
          <a:bodyPr wrap="square" rtlCol="0">
            <a:spAutoFit/>
          </a:bodyPr>
          <a:lstStyle/>
          <a:p>
            <a:r>
              <a:rPr lang="en-US" sz="1200" i="1" dirty="0"/>
              <a:t>Sidewalk</a:t>
            </a:r>
          </a:p>
        </p:txBody>
      </p:sp>
      <p:sp>
        <p:nvSpPr>
          <p:cNvPr id="47" name="TextBox 46">
            <a:extLst>
              <a:ext uri="{FF2B5EF4-FFF2-40B4-BE49-F238E27FC236}">
                <a16:creationId xmlns:a16="http://schemas.microsoft.com/office/drawing/2014/main" id="{8BA9C191-F9CB-4171-ABA6-EB350D192917}"/>
              </a:ext>
            </a:extLst>
          </p:cNvPr>
          <p:cNvSpPr txBox="1"/>
          <p:nvPr/>
        </p:nvSpPr>
        <p:spPr>
          <a:xfrm>
            <a:off x="1015394" y="3526620"/>
            <a:ext cx="1488803" cy="276999"/>
          </a:xfrm>
          <a:prstGeom prst="rect">
            <a:avLst/>
          </a:prstGeom>
          <a:noFill/>
        </p:spPr>
        <p:txBody>
          <a:bodyPr wrap="square" rtlCol="0">
            <a:spAutoFit/>
          </a:bodyPr>
          <a:lstStyle/>
          <a:p>
            <a:r>
              <a:rPr lang="en-US" sz="1200" i="1" dirty="0"/>
              <a:t>Off-Street Trail</a:t>
            </a:r>
          </a:p>
        </p:txBody>
      </p:sp>
      <p:cxnSp>
        <p:nvCxnSpPr>
          <p:cNvPr id="48" name="Straight Connector 47">
            <a:extLst>
              <a:ext uri="{FF2B5EF4-FFF2-40B4-BE49-F238E27FC236}">
                <a16:creationId xmlns:a16="http://schemas.microsoft.com/office/drawing/2014/main" id="{C1A58F08-6911-4EB4-A7BC-9BC85AA6AE52}"/>
              </a:ext>
            </a:extLst>
          </p:cNvPr>
          <p:cNvCxnSpPr>
            <a:cxnSpLocks/>
          </p:cNvCxnSpPr>
          <p:nvPr/>
        </p:nvCxnSpPr>
        <p:spPr>
          <a:xfrm>
            <a:off x="157987" y="3327053"/>
            <a:ext cx="309373" cy="0"/>
          </a:xfrm>
          <a:prstGeom prst="line">
            <a:avLst/>
          </a:prstGeom>
          <a:ln w="34925">
            <a:solidFill>
              <a:srgbClr val="F1AD02"/>
            </a:solidFill>
            <a:prstDash val="solid"/>
          </a:ln>
        </p:spPr>
        <p:style>
          <a:lnRef idx="3">
            <a:schemeClr val="accent5"/>
          </a:lnRef>
          <a:fillRef idx="0">
            <a:schemeClr val="accent5"/>
          </a:fillRef>
          <a:effectRef idx="2">
            <a:schemeClr val="accent5"/>
          </a:effectRef>
          <a:fontRef idx="minor">
            <a:schemeClr val="tx1"/>
          </a:fontRef>
        </p:style>
      </p:cxnSp>
      <p:cxnSp>
        <p:nvCxnSpPr>
          <p:cNvPr id="50" name="Straight Connector 49">
            <a:extLst>
              <a:ext uri="{FF2B5EF4-FFF2-40B4-BE49-F238E27FC236}">
                <a16:creationId xmlns:a16="http://schemas.microsoft.com/office/drawing/2014/main" id="{AE5D0113-00D5-4935-97B9-D94746B48367}"/>
              </a:ext>
            </a:extLst>
          </p:cNvPr>
          <p:cNvCxnSpPr>
            <a:cxnSpLocks/>
          </p:cNvCxnSpPr>
          <p:nvPr/>
        </p:nvCxnSpPr>
        <p:spPr>
          <a:xfrm>
            <a:off x="157987" y="2975629"/>
            <a:ext cx="309373" cy="0"/>
          </a:xfrm>
          <a:prstGeom prst="line">
            <a:avLst/>
          </a:prstGeom>
          <a:ln w="25400">
            <a:solidFill>
              <a:srgbClr val="25649A"/>
            </a:solidFill>
            <a:prstDash val="solid"/>
          </a:ln>
        </p:spPr>
        <p:style>
          <a:lnRef idx="3">
            <a:schemeClr val="accent5"/>
          </a:lnRef>
          <a:fillRef idx="0">
            <a:schemeClr val="accent5"/>
          </a:fillRef>
          <a:effectRef idx="2">
            <a:schemeClr val="accent5"/>
          </a:effectRef>
          <a:fontRef idx="minor">
            <a:schemeClr val="tx1"/>
          </a:fontRef>
        </p:style>
      </p:cxnSp>
      <p:cxnSp>
        <p:nvCxnSpPr>
          <p:cNvPr id="54" name="Straight Connector 53">
            <a:extLst>
              <a:ext uri="{FF2B5EF4-FFF2-40B4-BE49-F238E27FC236}">
                <a16:creationId xmlns:a16="http://schemas.microsoft.com/office/drawing/2014/main" id="{EC41767B-A455-4AD2-9BE9-3A237C8C5BD3}"/>
              </a:ext>
            </a:extLst>
          </p:cNvPr>
          <p:cNvCxnSpPr>
            <a:cxnSpLocks/>
          </p:cNvCxnSpPr>
          <p:nvPr/>
        </p:nvCxnSpPr>
        <p:spPr>
          <a:xfrm>
            <a:off x="155319" y="3675753"/>
            <a:ext cx="312041" cy="0"/>
          </a:xfrm>
          <a:prstGeom prst="line">
            <a:avLst/>
          </a:prstGeom>
          <a:ln w="34925">
            <a:solidFill>
              <a:srgbClr val="00B050"/>
            </a:solidFill>
            <a:prstDash val="solid"/>
          </a:ln>
        </p:spPr>
        <p:style>
          <a:lnRef idx="3">
            <a:schemeClr val="accent5"/>
          </a:lnRef>
          <a:fillRef idx="0">
            <a:schemeClr val="accent5"/>
          </a:fillRef>
          <a:effectRef idx="2">
            <a:schemeClr val="accent5"/>
          </a:effectRef>
          <a:fontRef idx="minor">
            <a:schemeClr val="tx1"/>
          </a:fontRef>
        </p:style>
      </p:cxnSp>
      <p:sp>
        <p:nvSpPr>
          <p:cNvPr id="55" name="TextBox 54">
            <a:extLst>
              <a:ext uri="{FF2B5EF4-FFF2-40B4-BE49-F238E27FC236}">
                <a16:creationId xmlns:a16="http://schemas.microsoft.com/office/drawing/2014/main" id="{B49ACD01-0E81-479F-9054-D2444AA4DEE6}"/>
              </a:ext>
            </a:extLst>
          </p:cNvPr>
          <p:cNvSpPr txBox="1"/>
          <p:nvPr/>
        </p:nvSpPr>
        <p:spPr>
          <a:xfrm rot="19666979">
            <a:off x="118039" y="2594688"/>
            <a:ext cx="712479" cy="276999"/>
          </a:xfrm>
          <a:prstGeom prst="rect">
            <a:avLst/>
          </a:prstGeom>
          <a:noFill/>
        </p:spPr>
        <p:txBody>
          <a:bodyPr wrap="square" rtlCol="0">
            <a:spAutoFit/>
          </a:bodyPr>
          <a:lstStyle/>
          <a:p>
            <a:r>
              <a:rPr lang="en-US" sz="1200" b="1" i="1" dirty="0"/>
              <a:t>Existing</a:t>
            </a:r>
          </a:p>
        </p:txBody>
      </p:sp>
      <p:sp>
        <p:nvSpPr>
          <p:cNvPr id="60" name="TextBox 59">
            <a:extLst>
              <a:ext uri="{FF2B5EF4-FFF2-40B4-BE49-F238E27FC236}">
                <a16:creationId xmlns:a16="http://schemas.microsoft.com/office/drawing/2014/main" id="{375269FC-8A24-4ACB-975D-59166A053199}"/>
              </a:ext>
            </a:extLst>
          </p:cNvPr>
          <p:cNvSpPr txBox="1"/>
          <p:nvPr/>
        </p:nvSpPr>
        <p:spPr>
          <a:xfrm>
            <a:off x="1015394" y="3855351"/>
            <a:ext cx="1300081" cy="461665"/>
          </a:xfrm>
          <a:prstGeom prst="rect">
            <a:avLst/>
          </a:prstGeom>
          <a:noFill/>
        </p:spPr>
        <p:txBody>
          <a:bodyPr wrap="square" rtlCol="0">
            <a:spAutoFit/>
          </a:bodyPr>
          <a:lstStyle/>
          <a:p>
            <a:r>
              <a:rPr lang="en-US" sz="1200" i="1" dirty="0"/>
              <a:t>Planned Crossing Improvement</a:t>
            </a:r>
          </a:p>
        </p:txBody>
      </p:sp>
      <p:cxnSp>
        <p:nvCxnSpPr>
          <p:cNvPr id="25" name="Straight Connector 24">
            <a:extLst>
              <a:ext uri="{FF2B5EF4-FFF2-40B4-BE49-F238E27FC236}">
                <a16:creationId xmlns:a16="http://schemas.microsoft.com/office/drawing/2014/main" id="{19340F34-6786-4463-99AA-0D9D5266C6B2}"/>
              </a:ext>
            </a:extLst>
          </p:cNvPr>
          <p:cNvCxnSpPr>
            <a:cxnSpLocks/>
          </p:cNvCxnSpPr>
          <p:nvPr/>
        </p:nvCxnSpPr>
        <p:spPr>
          <a:xfrm>
            <a:off x="5420867" y="3548328"/>
            <a:ext cx="3133853" cy="0"/>
          </a:xfrm>
          <a:prstGeom prst="line">
            <a:avLst/>
          </a:prstGeom>
          <a:ln w="34925">
            <a:solidFill>
              <a:srgbClr val="F1AD02"/>
            </a:solidFill>
            <a:prstDash val="solid"/>
          </a:ln>
        </p:spPr>
        <p:style>
          <a:lnRef idx="3">
            <a:schemeClr val="accent5"/>
          </a:lnRef>
          <a:fillRef idx="0">
            <a:schemeClr val="accent5"/>
          </a:fillRef>
          <a:effectRef idx="2">
            <a:schemeClr val="accent5"/>
          </a:effectRef>
          <a:fontRef idx="minor">
            <a:schemeClr val="tx1"/>
          </a:fontRef>
        </p:style>
      </p:cxnSp>
      <p:pic>
        <p:nvPicPr>
          <p:cNvPr id="26" name="Picture Placeholder 25">
            <a:extLst>
              <a:ext uri="{FF2B5EF4-FFF2-40B4-BE49-F238E27FC236}">
                <a16:creationId xmlns:a16="http://schemas.microsoft.com/office/drawing/2014/main" id="{4A1B0388-1E65-4570-9A97-D368375569A2}"/>
              </a:ext>
            </a:extLst>
          </p:cNvPr>
          <p:cNvPicPr>
            <a:picLocks noChangeAspect="1"/>
          </p:cNvPicPr>
          <p:nvPr/>
        </p:nvPicPr>
        <p:blipFill rotWithShape="1">
          <a:blip r:embed="rId2"/>
          <a:srcRect l="6999" t="1069" r="4576" b="5823"/>
          <a:stretch/>
        </p:blipFill>
        <p:spPr>
          <a:xfrm>
            <a:off x="2459115" y="514905"/>
            <a:ext cx="9732884" cy="6343095"/>
          </a:xfrm>
          <a:prstGeom prst="rect">
            <a:avLst/>
          </a:prstGeom>
        </p:spPr>
      </p:pic>
      <p:cxnSp>
        <p:nvCxnSpPr>
          <p:cNvPr id="27" name="Straight Connector 26">
            <a:extLst>
              <a:ext uri="{FF2B5EF4-FFF2-40B4-BE49-F238E27FC236}">
                <a16:creationId xmlns:a16="http://schemas.microsoft.com/office/drawing/2014/main" id="{9792D1B9-B44F-4119-94C3-26298435D629}"/>
              </a:ext>
            </a:extLst>
          </p:cNvPr>
          <p:cNvCxnSpPr>
            <a:cxnSpLocks/>
          </p:cNvCxnSpPr>
          <p:nvPr/>
        </p:nvCxnSpPr>
        <p:spPr>
          <a:xfrm flipV="1">
            <a:off x="7008113" y="3025981"/>
            <a:ext cx="0" cy="2836340"/>
          </a:xfrm>
          <a:prstGeom prst="line">
            <a:avLst/>
          </a:prstGeom>
          <a:ln w="34925">
            <a:solidFill>
              <a:srgbClr val="00B050"/>
            </a:solidFill>
            <a:prstDash val="solid"/>
          </a:ln>
        </p:spPr>
        <p:style>
          <a:lnRef idx="3">
            <a:schemeClr val="accent5"/>
          </a:lnRef>
          <a:fillRef idx="0">
            <a:schemeClr val="accent5"/>
          </a:fillRef>
          <a:effectRef idx="2">
            <a:schemeClr val="accent5"/>
          </a:effectRef>
          <a:fontRef idx="minor">
            <a:schemeClr val="tx1"/>
          </a:fontRef>
        </p:style>
      </p:cxnSp>
      <p:cxnSp>
        <p:nvCxnSpPr>
          <p:cNvPr id="28" name="Straight Connector 27">
            <a:extLst>
              <a:ext uri="{FF2B5EF4-FFF2-40B4-BE49-F238E27FC236}">
                <a16:creationId xmlns:a16="http://schemas.microsoft.com/office/drawing/2014/main" id="{47C0F3C9-180A-402C-B6C7-B8F8B9441484}"/>
              </a:ext>
            </a:extLst>
          </p:cNvPr>
          <p:cNvCxnSpPr>
            <a:cxnSpLocks/>
          </p:cNvCxnSpPr>
          <p:nvPr/>
        </p:nvCxnSpPr>
        <p:spPr>
          <a:xfrm>
            <a:off x="5864604" y="4557812"/>
            <a:ext cx="1143509" cy="0"/>
          </a:xfrm>
          <a:prstGeom prst="line">
            <a:avLst/>
          </a:prstGeom>
          <a:ln w="34925">
            <a:solidFill>
              <a:srgbClr val="00B050"/>
            </a:solidFill>
            <a:prstDash val="solid"/>
          </a:ln>
        </p:spPr>
        <p:style>
          <a:lnRef idx="3">
            <a:schemeClr val="accent5"/>
          </a:lnRef>
          <a:fillRef idx="0">
            <a:schemeClr val="accent5"/>
          </a:fillRef>
          <a:effectRef idx="2">
            <a:schemeClr val="accent5"/>
          </a:effectRef>
          <a:fontRef idx="minor">
            <a:schemeClr val="tx1"/>
          </a:fontRef>
        </p:style>
      </p:cxnSp>
      <p:pic>
        <p:nvPicPr>
          <p:cNvPr id="29" name="Graphic 28" descr="Graduation cap with solid fill">
            <a:extLst>
              <a:ext uri="{FF2B5EF4-FFF2-40B4-BE49-F238E27FC236}">
                <a16:creationId xmlns:a16="http://schemas.microsoft.com/office/drawing/2014/main" id="{9028C568-61F8-41A9-8B9A-8F7DC6DEC8F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865585" y="5214998"/>
            <a:ext cx="261242" cy="261242"/>
          </a:xfrm>
          <a:prstGeom prst="rect">
            <a:avLst/>
          </a:prstGeom>
        </p:spPr>
      </p:pic>
      <p:pic>
        <p:nvPicPr>
          <p:cNvPr id="31" name="Graphic 30" descr="Graduation cap with solid fill">
            <a:extLst>
              <a:ext uri="{FF2B5EF4-FFF2-40B4-BE49-F238E27FC236}">
                <a16:creationId xmlns:a16="http://schemas.microsoft.com/office/drawing/2014/main" id="{15499A81-A9AA-44D1-8594-67803D73B3D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50514" y="4251042"/>
            <a:ext cx="261242" cy="261242"/>
          </a:xfrm>
          <a:prstGeom prst="rect">
            <a:avLst/>
          </a:prstGeom>
        </p:spPr>
      </p:pic>
      <p:pic>
        <p:nvPicPr>
          <p:cNvPr id="32" name="Graphic 31" descr="Graduation cap with solid fill">
            <a:extLst>
              <a:ext uri="{FF2B5EF4-FFF2-40B4-BE49-F238E27FC236}">
                <a16:creationId xmlns:a16="http://schemas.microsoft.com/office/drawing/2014/main" id="{CF10F4DA-D006-4F2F-A759-48B32F1CAB6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67407" y="3214299"/>
            <a:ext cx="261242" cy="261242"/>
          </a:xfrm>
          <a:prstGeom prst="rect">
            <a:avLst/>
          </a:prstGeom>
        </p:spPr>
      </p:pic>
      <p:pic>
        <p:nvPicPr>
          <p:cNvPr id="33" name="Graphic 32" descr="Graduation cap with solid fill">
            <a:extLst>
              <a:ext uri="{FF2B5EF4-FFF2-40B4-BE49-F238E27FC236}">
                <a16:creationId xmlns:a16="http://schemas.microsoft.com/office/drawing/2014/main" id="{6307FC7A-35F1-4C1B-BD7C-5ABD397F19D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97477" y="2714994"/>
            <a:ext cx="261242" cy="261242"/>
          </a:xfrm>
          <a:prstGeom prst="rect">
            <a:avLst/>
          </a:prstGeom>
        </p:spPr>
      </p:pic>
      <p:pic>
        <p:nvPicPr>
          <p:cNvPr id="34" name="Graphic 33" descr="Graduation cap with solid fill">
            <a:extLst>
              <a:ext uri="{FF2B5EF4-FFF2-40B4-BE49-F238E27FC236}">
                <a16:creationId xmlns:a16="http://schemas.microsoft.com/office/drawing/2014/main" id="{7C89301E-2E86-4C67-B590-2F5EDA8537D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01366" y="4028054"/>
            <a:ext cx="261242" cy="261242"/>
          </a:xfrm>
          <a:prstGeom prst="rect">
            <a:avLst/>
          </a:prstGeom>
        </p:spPr>
      </p:pic>
      <p:pic>
        <p:nvPicPr>
          <p:cNvPr id="35" name="Picture Placeholder 7">
            <a:extLst>
              <a:ext uri="{FF2B5EF4-FFF2-40B4-BE49-F238E27FC236}">
                <a16:creationId xmlns:a16="http://schemas.microsoft.com/office/drawing/2014/main" id="{C0F01393-3F79-4DC1-926C-B836D1B8FDB9}"/>
              </a:ext>
            </a:extLst>
          </p:cNvPr>
          <p:cNvPicPr>
            <a:picLocks noChangeAspect="1"/>
          </p:cNvPicPr>
          <p:nvPr/>
        </p:nvPicPr>
        <p:blipFill rotWithShape="1">
          <a:blip r:embed="rId5">
            <a:extLst>
              <a:ext uri="{28A0092B-C50C-407E-A947-70E740481C1C}">
                <a14:useLocalDpi xmlns:a14="http://schemas.microsoft.com/office/drawing/2010/main" val="0"/>
              </a:ext>
            </a:extLst>
          </a:blip>
          <a:srcRect l="14223" t="17420" r="14470" b="17420"/>
          <a:stretch/>
        </p:blipFill>
        <p:spPr>
          <a:xfrm>
            <a:off x="7149289" y="2379441"/>
            <a:ext cx="176268" cy="159404"/>
          </a:xfrm>
          <a:prstGeom prst="rect">
            <a:avLst/>
          </a:prstGeom>
        </p:spPr>
      </p:pic>
      <p:pic>
        <p:nvPicPr>
          <p:cNvPr id="36" name="Graphic 35" descr="Deciduous tree with solid fill">
            <a:extLst>
              <a:ext uri="{FF2B5EF4-FFF2-40B4-BE49-F238E27FC236}">
                <a16:creationId xmlns:a16="http://schemas.microsoft.com/office/drawing/2014/main" id="{78069C1D-5988-4E6D-9B58-69412DFB914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638888" y="4953756"/>
            <a:ext cx="261242" cy="261242"/>
          </a:xfrm>
          <a:prstGeom prst="rect">
            <a:avLst/>
          </a:prstGeom>
        </p:spPr>
      </p:pic>
      <p:pic>
        <p:nvPicPr>
          <p:cNvPr id="37" name="Graphic 36" descr="Deciduous tree with solid fill">
            <a:extLst>
              <a:ext uri="{FF2B5EF4-FFF2-40B4-BE49-F238E27FC236}">
                <a16:creationId xmlns:a16="http://schemas.microsoft.com/office/drawing/2014/main" id="{F1F93F5F-70DE-40BA-B8C5-FCDADD33884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056957" y="2953057"/>
            <a:ext cx="261242" cy="261242"/>
          </a:xfrm>
          <a:prstGeom prst="rect">
            <a:avLst/>
          </a:prstGeom>
        </p:spPr>
      </p:pic>
      <p:pic>
        <p:nvPicPr>
          <p:cNvPr id="38" name="Graphic 37" descr="Deciduous tree with solid fill">
            <a:extLst>
              <a:ext uri="{FF2B5EF4-FFF2-40B4-BE49-F238E27FC236}">
                <a16:creationId xmlns:a16="http://schemas.microsoft.com/office/drawing/2014/main" id="{7EF23446-806A-4CD5-8D58-42841C65FA0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791220" y="4150828"/>
            <a:ext cx="261242" cy="261242"/>
          </a:xfrm>
          <a:prstGeom prst="rect">
            <a:avLst/>
          </a:prstGeom>
        </p:spPr>
      </p:pic>
      <p:pic>
        <p:nvPicPr>
          <p:cNvPr id="52" name="Graphic 51" descr="Deciduous tree with solid fill">
            <a:extLst>
              <a:ext uri="{FF2B5EF4-FFF2-40B4-BE49-F238E27FC236}">
                <a16:creationId xmlns:a16="http://schemas.microsoft.com/office/drawing/2014/main" id="{D8DC9613-00FC-41BF-837E-05244F60C4C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711451" y="3919107"/>
            <a:ext cx="261242" cy="261242"/>
          </a:xfrm>
          <a:prstGeom prst="rect">
            <a:avLst/>
          </a:prstGeom>
        </p:spPr>
      </p:pic>
      <p:pic>
        <p:nvPicPr>
          <p:cNvPr id="53" name="Graphic 52" descr="Deciduous tree with solid fill">
            <a:extLst>
              <a:ext uri="{FF2B5EF4-FFF2-40B4-BE49-F238E27FC236}">
                <a16:creationId xmlns:a16="http://schemas.microsoft.com/office/drawing/2014/main" id="{D9B506C5-0BBE-4471-B1B2-D4982A17DC0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159677" y="4621733"/>
            <a:ext cx="261242" cy="261242"/>
          </a:xfrm>
          <a:prstGeom prst="rect">
            <a:avLst/>
          </a:prstGeom>
        </p:spPr>
      </p:pic>
      <p:pic>
        <p:nvPicPr>
          <p:cNvPr id="61" name="Graphic 60" descr="Deciduous tree with solid fill">
            <a:extLst>
              <a:ext uri="{FF2B5EF4-FFF2-40B4-BE49-F238E27FC236}">
                <a16:creationId xmlns:a16="http://schemas.microsoft.com/office/drawing/2014/main" id="{DF81EF9E-F13C-4121-9C36-2898272FDB1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842072" y="1531772"/>
            <a:ext cx="261242" cy="261242"/>
          </a:xfrm>
          <a:prstGeom prst="rect">
            <a:avLst/>
          </a:prstGeom>
        </p:spPr>
      </p:pic>
      <p:pic>
        <p:nvPicPr>
          <p:cNvPr id="62" name="Graphic 61" descr="Deciduous tree with solid fill">
            <a:extLst>
              <a:ext uri="{FF2B5EF4-FFF2-40B4-BE49-F238E27FC236}">
                <a16:creationId xmlns:a16="http://schemas.microsoft.com/office/drawing/2014/main" id="{9D3F9B64-FFA6-4460-BAD9-2267C701B6A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638888" y="1764048"/>
            <a:ext cx="261242" cy="261242"/>
          </a:xfrm>
          <a:prstGeom prst="rect">
            <a:avLst/>
          </a:prstGeom>
        </p:spPr>
      </p:pic>
      <p:pic>
        <p:nvPicPr>
          <p:cNvPr id="63" name="Graphic 62" descr="Deciduous tree with solid fill">
            <a:extLst>
              <a:ext uri="{FF2B5EF4-FFF2-40B4-BE49-F238E27FC236}">
                <a16:creationId xmlns:a16="http://schemas.microsoft.com/office/drawing/2014/main" id="{83D488E9-901B-4AF6-806A-2E41A758AD5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965379" y="2344303"/>
            <a:ext cx="261242" cy="261242"/>
          </a:xfrm>
          <a:prstGeom prst="rect">
            <a:avLst/>
          </a:prstGeom>
        </p:spPr>
      </p:pic>
      <p:pic>
        <p:nvPicPr>
          <p:cNvPr id="64" name="Graphic 63" descr="Apple with solid fill">
            <a:extLst>
              <a:ext uri="{FF2B5EF4-FFF2-40B4-BE49-F238E27FC236}">
                <a16:creationId xmlns:a16="http://schemas.microsoft.com/office/drawing/2014/main" id="{B976F170-2CCC-4B9C-99F7-A54C438DDA8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096000" y="3001488"/>
            <a:ext cx="261242" cy="261242"/>
          </a:xfrm>
          <a:prstGeom prst="rect">
            <a:avLst/>
          </a:prstGeom>
        </p:spPr>
      </p:pic>
      <p:pic>
        <p:nvPicPr>
          <p:cNvPr id="65" name="Graphic 64" descr="Apple with solid fill">
            <a:extLst>
              <a:ext uri="{FF2B5EF4-FFF2-40B4-BE49-F238E27FC236}">
                <a16:creationId xmlns:a16="http://schemas.microsoft.com/office/drawing/2014/main" id="{97FEECA0-490A-4D21-92FE-1C836110257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192597" y="5654647"/>
            <a:ext cx="261242" cy="261242"/>
          </a:xfrm>
          <a:prstGeom prst="rect">
            <a:avLst/>
          </a:prstGeom>
        </p:spPr>
      </p:pic>
      <p:pic>
        <p:nvPicPr>
          <p:cNvPr id="66" name="Graphic 65" descr="Apple with solid fill">
            <a:extLst>
              <a:ext uri="{FF2B5EF4-FFF2-40B4-BE49-F238E27FC236}">
                <a16:creationId xmlns:a16="http://schemas.microsoft.com/office/drawing/2014/main" id="{1EAEAD27-F81B-4087-B58F-65AA5A144DD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988656" y="5001752"/>
            <a:ext cx="261242" cy="261242"/>
          </a:xfrm>
          <a:prstGeom prst="rect">
            <a:avLst/>
          </a:prstGeom>
        </p:spPr>
      </p:pic>
      <p:pic>
        <p:nvPicPr>
          <p:cNvPr id="67" name="Graphic 66" descr="Apple with solid fill">
            <a:extLst>
              <a:ext uri="{FF2B5EF4-FFF2-40B4-BE49-F238E27FC236}">
                <a16:creationId xmlns:a16="http://schemas.microsoft.com/office/drawing/2014/main" id="{3D3F4F9F-E7BF-4EE3-894E-5E71AA147D5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855089" y="1018259"/>
            <a:ext cx="261242" cy="261242"/>
          </a:xfrm>
          <a:prstGeom prst="rect">
            <a:avLst/>
          </a:prstGeom>
        </p:spPr>
      </p:pic>
      <p:pic>
        <p:nvPicPr>
          <p:cNvPr id="68" name="Graphic 67" descr="Closed book with solid fill">
            <a:extLst>
              <a:ext uri="{FF2B5EF4-FFF2-40B4-BE49-F238E27FC236}">
                <a16:creationId xmlns:a16="http://schemas.microsoft.com/office/drawing/2014/main" id="{89CF5C7D-A63D-490E-89D4-CE81C20FEFF7}"/>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246959" y="2308738"/>
            <a:ext cx="167448" cy="167448"/>
          </a:xfrm>
          <a:prstGeom prst="rect">
            <a:avLst/>
          </a:prstGeom>
        </p:spPr>
      </p:pic>
      <p:cxnSp>
        <p:nvCxnSpPr>
          <p:cNvPr id="69" name="Straight Connector 68">
            <a:extLst>
              <a:ext uri="{FF2B5EF4-FFF2-40B4-BE49-F238E27FC236}">
                <a16:creationId xmlns:a16="http://schemas.microsoft.com/office/drawing/2014/main" id="{8AACF0CE-217E-4EC9-85C6-16FA55BC598D}"/>
              </a:ext>
            </a:extLst>
          </p:cNvPr>
          <p:cNvCxnSpPr>
            <a:cxnSpLocks/>
          </p:cNvCxnSpPr>
          <p:nvPr/>
        </p:nvCxnSpPr>
        <p:spPr>
          <a:xfrm>
            <a:off x="7008113" y="3244062"/>
            <a:ext cx="1412806" cy="0"/>
          </a:xfrm>
          <a:prstGeom prst="line">
            <a:avLst/>
          </a:prstGeom>
          <a:ln w="34925">
            <a:solidFill>
              <a:srgbClr val="F1AD02"/>
            </a:solidFill>
            <a:prstDash val="solid"/>
          </a:ln>
        </p:spPr>
        <p:style>
          <a:lnRef idx="3">
            <a:schemeClr val="accent5"/>
          </a:lnRef>
          <a:fillRef idx="0">
            <a:schemeClr val="accent5"/>
          </a:fillRef>
          <a:effectRef idx="2">
            <a:schemeClr val="accent5"/>
          </a:effectRef>
          <a:fontRef idx="minor">
            <a:schemeClr val="tx1"/>
          </a:fontRef>
        </p:style>
      </p:cxnSp>
      <p:cxnSp>
        <p:nvCxnSpPr>
          <p:cNvPr id="70" name="Straight Connector 69">
            <a:extLst>
              <a:ext uri="{FF2B5EF4-FFF2-40B4-BE49-F238E27FC236}">
                <a16:creationId xmlns:a16="http://schemas.microsoft.com/office/drawing/2014/main" id="{0D2B96CF-1AD1-475E-8D87-2A30467C42AD}"/>
              </a:ext>
            </a:extLst>
          </p:cNvPr>
          <p:cNvCxnSpPr>
            <a:cxnSpLocks/>
          </p:cNvCxnSpPr>
          <p:nvPr/>
        </p:nvCxnSpPr>
        <p:spPr>
          <a:xfrm flipV="1">
            <a:off x="7008113" y="2476186"/>
            <a:ext cx="0" cy="538742"/>
          </a:xfrm>
          <a:prstGeom prst="line">
            <a:avLst/>
          </a:prstGeom>
          <a:ln w="34925">
            <a:solidFill>
              <a:srgbClr val="F1AD02"/>
            </a:solidFill>
            <a:prstDash val="solid"/>
          </a:ln>
        </p:spPr>
        <p:style>
          <a:lnRef idx="3">
            <a:schemeClr val="accent5"/>
          </a:lnRef>
          <a:fillRef idx="0">
            <a:schemeClr val="accent5"/>
          </a:fillRef>
          <a:effectRef idx="2">
            <a:schemeClr val="accent5"/>
          </a:effectRef>
          <a:fontRef idx="minor">
            <a:schemeClr val="tx1"/>
          </a:fontRef>
        </p:style>
      </p:cxnSp>
      <p:cxnSp>
        <p:nvCxnSpPr>
          <p:cNvPr id="71" name="Straight Connector 70">
            <a:extLst>
              <a:ext uri="{FF2B5EF4-FFF2-40B4-BE49-F238E27FC236}">
                <a16:creationId xmlns:a16="http://schemas.microsoft.com/office/drawing/2014/main" id="{F08EFD92-3C6B-4D3E-8D1F-30629784A94B}"/>
              </a:ext>
            </a:extLst>
          </p:cNvPr>
          <p:cNvCxnSpPr>
            <a:cxnSpLocks/>
          </p:cNvCxnSpPr>
          <p:nvPr/>
        </p:nvCxnSpPr>
        <p:spPr>
          <a:xfrm flipV="1">
            <a:off x="7008113" y="2194560"/>
            <a:ext cx="0" cy="281626"/>
          </a:xfrm>
          <a:prstGeom prst="line">
            <a:avLst/>
          </a:prstGeom>
          <a:ln w="34925">
            <a:solidFill>
              <a:srgbClr val="00B050"/>
            </a:solidFill>
            <a:prstDash val="solid"/>
          </a:ln>
        </p:spPr>
        <p:style>
          <a:lnRef idx="3">
            <a:schemeClr val="accent5"/>
          </a:lnRef>
          <a:fillRef idx="0">
            <a:schemeClr val="accent5"/>
          </a:fillRef>
          <a:effectRef idx="2">
            <a:schemeClr val="accent5"/>
          </a:effectRef>
          <a:fontRef idx="minor">
            <a:schemeClr val="tx1"/>
          </a:fontRef>
        </p:style>
      </p:cxnSp>
      <p:cxnSp>
        <p:nvCxnSpPr>
          <p:cNvPr id="72" name="Straight Connector 71">
            <a:extLst>
              <a:ext uri="{FF2B5EF4-FFF2-40B4-BE49-F238E27FC236}">
                <a16:creationId xmlns:a16="http://schemas.microsoft.com/office/drawing/2014/main" id="{F65EDC50-00A9-415E-9EBF-70F86BDA5FC6}"/>
              </a:ext>
            </a:extLst>
          </p:cNvPr>
          <p:cNvCxnSpPr>
            <a:cxnSpLocks/>
          </p:cNvCxnSpPr>
          <p:nvPr/>
        </p:nvCxnSpPr>
        <p:spPr>
          <a:xfrm>
            <a:off x="6648053" y="2441678"/>
            <a:ext cx="360060" cy="0"/>
          </a:xfrm>
          <a:prstGeom prst="line">
            <a:avLst/>
          </a:prstGeom>
          <a:ln w="34925">
            <a:solidFill>
              <a:srgbClr val="00B050"/>
            </a:solidFill>
            <a:prstDash val="solid"/>
          </a:ln>
        </p:spPr>
        <p:style>
          <a:lnRef idx="3">
            <a:schemeClr val="accent5"/>
          </a:lnRef>
          <a:fillRef idx="0">
            <a:schemeClr val="accent5"/>
          </a:fillRef>
          <a:effectRef idx="2">
            <a:schemeClr val="accent5"/>
          </a:effectRef>
          <a:fontRef idx="minor">
            <a:schemeClr val="tx1"/>
          </a:fontRef>
        </p:style>
      </p:cxnSp>
      <p:cxnSp>
        <p:nvCxnSpPr>
          <p:cNvPr id="97" name="Straight Connector 96">
            <a:extLst>
              <a:ext uri="{FF2B5EF4-FFF2-40B4-BE49-F238E27FC236}">
                <a16:creationId xmlns:a16="http://schemas.microsoft.com/office/drawing/2014/main" id="{03D31149-F703-48D0-9334-5FF7A50D809F}"/>
              </a:ext>
            </a:extLst>
          </p:cNvPr>
          <p:cNvCxnSpPr>
            <a:cxnSpLocks/>
          </p:cNvCxnSpPr>
          <p:nvPr/>
        </p:nvCxnSpPr>
        <p:spPr>
          <a:xfrm flipV="1">
            <a:off x="7002604" y="4568866"/>
            <a:ext cx="2486836" cy="1"/>
          </a:xfrm>
          <a:prstGeom prst="line">
            <a:avLst/>
          </a:prstGeom>
          <a:ln w="34925">
            <a:solidFill>
              <a:srgbClr val="00B050"/>
            </a:solidFill>
            <a:prstDash val="sysDash"/>
          </a:ln>
        </p:spPr>
        <p:style>
          <a:lnRef idx="3">
            <a:schemeClr val="accent5"/>
          </a:lnRef>
          <a:fillRef idx="0">
            <a:schemeClr val="accent5"/>
          </a:fillRef>
          <a:effectRef idx="2">
            <a:schemeClr val="accent5"/>
          </a:effectRef>
          <a:fontRef idx="minor">
            <a:schemeClr val="tx1"/>
          </a:fontRef>
        </p:style>
      </p:cxnSp>
      <p:cxnSp>
        <p:nvCxnSpPr>
          <p:cNvPr id="100" name="Straight Connector 99">
            <a:extLst>
              <a:ext uri="{FF2B5EF4-FFF2-40B4-BE49-F238E27FC236}">
                <a16:creationId xmlns:a16="http://schemas.microsoft.com/office/drawing/2014/main" id="{6BE99F6B-4769-4187-B332-BA2F27404DC4}"/>
              </a:ext>
            </a:extLst>
          </p:cNvPr>
          <p:cNvCxnSpPr>
            <a:cxnSpLocks/>
          </p:cNvCxnSpPr>
          <p:nvPr/>
        </p:nvCxnSpPr>
        <p:spPr>
          <a:xfrm>
            <a:off x="8151622" y="3262730"/>
            <a:ext cx="8055" cy="1295082"/>
          </a:xfrm>
          <a:prstGeom prst="line">
            <a:avLst/>
          </a:prstGeom>
          <a:ln w="25400">
            <a:solidFill>
              <a:srgbClr val="25649A"/>
            </a:solidFill>
            <a:prstDash val="sysDot"/>
          </a:ln>
        </p:spPr>
        <p:style>
          <a:lnRef idx="3">
            <a:schemeClr val="accent5"/>
          </a:lnRef>
          <a:fillRef idx="0">
            <a:schemeClr val="accent5"/>
          </a:fillRef>
          <a:effectRef idx="2">
            <a:schemeClr val="accent5"/>
          </a:effectRef>
          <a:fontRef idx="minor">
            <a:schemeClr val="tx1"/>
          </a:fontRef>
        </p:style>
      </p:cxnSp>
      <p:cxnSp>
        <p:nvCxnSpPr>
          <p:cNvPr id="103" name="Straight Connector 102">
            <a:extLst>
              <a:ext uri="{FF2B5EF4-FFF2-40B4-BE49-F238E27FC236}">
                <a16:creationId xmlns:a16="http://schemas.microsoft.com/office/drawing/2014/main" id="{7EFEE4A9-5DAE-4062-8151-BD733BD730DF}"/>
              </a:ext>
            </a:extLst>
          </p:cNvPr>
          <p:cNvCxnSpPr>
            <a:cxnSpLocks/>
          </p:cNvCxnSpPr>
          <p:nvPr/>
        </p:nvCxnSpPr>
        <p:spPr>
          <a:xfrm>
            <a:off x="6535065" y="2697379"/>
            <a:ext cx="1307007" cy="17615"/>
          </a:xfrm>
          <a:prstGeom prst="line">
            <a:avLst/>
          </a:prstGeom>
          <a:ln w="25400">
            <a:solidFill>
              <a:srgbClr val="25649A"/>
            </a:solidFill>
            <a:prstDash val="sysDot"/>
          </a:ln>
        </p:spPr>
        <p:style>
          <a:lnRef idx="3">
            <a:schemeClr val="accent5"/>
          </a:lnRef>
          <a:fillRef idx="0">
            <a:schemeClr val="accent5"/>
          </a:fillRef>
          <a:effectRef idx="2">
            <a:schemeClr val="accent5"/>
          </a:effectRef>
          <a:fontRef idx="minor">
            <a:schemeClr val="tx1"/>
          </a:fontRef>
        </p:style>
      </p:cxnSp>
      <p:cxnSp>
        <p:nvCxnSpPr>
          <p:cNvPr id="105" name="Straight Connector 104">
            <a:extLst>
              <a:ext uri="{FF2B5EF4-FFF2-40B4-BE49-F238E27FC236}">
                <a16:creationId xmlns:a16="http://schemas.microsoft.com/office/drawing/2014/main" id="{DD84F626-7B8D-4488-B44C-8CB0A3633871}"/>
              </a:ext>
            </a:extLst>
          </p:cNvPr>
          <p:cNvCxnSpPr>
            <a:cxnSpLocks/>
          </p:cNvCxnSpPr>
          <p:nvPr/>
        </p:nvCxnSpPr>
        <p:spPr>
          <a:xfrm flipH="1" flipV="1">
            <a:off x="6985710" y="929273"/>
            <a:ext cx="16894" cy="1264650"/>
          </a:xfrm>
          <a:prstGeom prst="line">
            <a:avLst/>
          </a:prstGeom>
          <a:ln w="34925">
            <a:solidFill>
              <a:srgbClr val="00B050"/>
            </a:solidFill>
            <a:prstDash val="sysDash"/>
          </a:ln>
        </p:spPr>
        <p:style>
          <a:lnRef idx="3">
            <a:schemeClr val="accent5"/>
          </a:lnRef>
          <a:fillRef idx="0">
            <a:schemeClr val="accent5"/>
          </a:fillRef>
          <a:effectRef idx="2">
            <a:schemeClr val="accent5"/>
          </a:effectRef>
          <a:fontRef idx="minor">
            <a:schemeClr val="tx1"/>
          </a:fontRef>
        </p:style>
      </p:cxnSp>
      <p:cxnSp>
        <p:nvCxnSpPr>
          <p:cNvPr id="107" name="Straight Connector 106">
            <a:extLst>
              <a:ext uri="{FF2B5EF4-FFF2-40B4-BE49-F238E27FC236}">
                <a16:creationId xmlns:a16="http://schemas.microsoft.com/office/drawing/2014/main" id="{278DA3EA-80C9-4414-8497-DCED63F0094C}"/>
              </a:ext>
            </a:extLst>
          </p:cNvPr>
          <p:cNvCxnSpPr>
            <a:cxnSpLocks/>
          </p:cNvCxnSpPr>
          <p:nvPr/>
        </p:nvCxnSpPr>
        <p:spPr>
          <a:xfrm flipV="1">
            <a:off x="5864604" y="3236276"/>
            <a:ext cx="1130217" cy="20538"/>
          </a:xfrm>
          <a:prstGeom prst="line">
            <a:avLst/>
          </a:prstGeom>
          <a:ln w="34925">
            <a:solidFill>
              <a:srgbClr val="F1AD02"/>
            </a:solidFill>
            <a:prstDash val="sysDash"/>
          </a:ln>
        </p:spPr>
        <p:style>
          <a:lnRef idx="3">
            <a:schemeClr val="accent5"/>
          </a:lnRef>
          <a:fillRef idx="0">
            <a:schemeClr val="accent5"/>
          </a:fillRef>
          <a:effectRef idx="2">
            <a:schemeClr val="accent5"/>
          </a:effectRef>
          <a:fontRef idx="minor">
            <a:schemeClr val="tx1"/>
          </a:fontRef>
        </p:style>
      </p:cxnSp>
      <p:cxnSp>
        <p:nvCxnSpPr>
          <p:cNvPr id="109" name="Straight Connector 108">
            <a:extLst>
              <a:ext uri="{FF2B5EF4-FFF2-40B4-BE49-F238E27FC236}">
                <a16:creationId xmlns:a16="http://schemas.microsoft.com/office/drawing/2014/main" id="{4666578E-58C4-44DF-A494-49A4EAE67679}"/>
              </a:ext>
            </a:extLst>
          </p:cNvPr>
          <p:cNvCxnSpPr>
            <a:cxnSpLocks/>
          </p:cNvCxnSpPr>
          <p:nvPr/>
        </p:nvCxnSpPr>
        <p:spPr>
          <a:xfrm flipV="1">
            <a:off x="5864604" y="3210928"/>
            <a:ext cx="1129553" cy="3381"/>
          </a:xfrm>
          <a:prstGeom prst="line">
            <a:avLst/>
          </a:prstGeom>
          <a:ln w="25400">
            <a:solidFill>
              <a:srgbClr val="25649A"/>
            </a:solidFill>
            <a:prstDash val="sysDot"/>
          </a:ln>
        </p:spPr>
        <p:style>
          <a:lnRef idx="3">
            <a:schemeClr val="accent5"/>
          </a:lnRef>
          <a:fillRef idx="0">
            <a:schemeClr val="accent5"/>
          </a:fillRef>
          <a:effectRef idx="2">
            <a:schemeClr val="accent5"/>
          </a:effectRef>
          <a:fontRef idx="minor">
            <a:schemeClr val="tx1"/>
          </a:fontRef>
        </p:style>
      </p:cxnSp>
      <p:cxnSp>
        <p:nvCxnSpPr>
          <p:cNvPr id="111" name="Straight Connector 110">
            <a:extLst>
              <a:ext uri="{FF2B5EF4-FFF2-40B4-BE49-F238E27FC236}">
                <a16:creationId xmlns:a16="http://schemas.microsoft.com/office/drawing/2014/main" id="{6C8022B1-962B-437E-9F84-95C0FB7D1D60}"/>
              </a:ext>
            </a:extLst>
          </p:cNvPr>
          <p:cNvCxnSpPr>
            <a:cxnSpLocks/>
          </p:cNvCxnSpPr>
          <p:nvPr/>
        </p:nvCxnSpPr>
        <p:spPr>
          <a:xfrm flipV="1">
            <a:off x="5872913" y="3223632"/>
            <a:ext cx="0" cy="1300864"/>
          </a:xfrm>
          <a:prstGeom prst="line">
            <a:avLst/>
          </a:prstGeom>
          <a:ln w="34925">
            <a:solidFill>
              <a:srgbClr val="00B050"/>
            </a:solidFill>
            <a:prstDash val="sysDash"/>
          </a:ln>
        </p:spPr>
        <p:style>
          <a:lnRef idx="3">
            <a:schemeClr val="accent5"/>
          </a:lnRef>
          <a:fillRef idx="0">
            <a:schemeClr val="accent5"/>
          </a:fillRef>
          <a:effectRef idx="2">
            <a:schemeClr val="accent5"/>
          </a:effectRef>
          <a:fontRef idx="minor">
            <a:schemeClr val="tx1"/>
          </a:fontRef>
        </p:style>
      </p:cxnSp>
      <p:cxnSp>
        <p:nvCxnSpPr>
          <p:cNvPr id="113" name="Straight Connector 112">
            <a:extLst>
              <a:ext uri="{FF2B5EF4-FFF2-40B4-BE49-F238E27FC236}">
                <a16:creationId xmlns:a16="http://schemas.microsoft.com/office/drawing/2014/main" id="{7490675C-BD28-4A55-A0C8-B0C26683F9A2}"/>
              </a:ext>
            </a:extLst>
          </p:cNvPr>
          <p:cNvCxnSpPr>
            <a:cxnSpLocks/>
          </p:cNvCxnSpPr>
          <p:nvPr/>
        </p:nvCxnSpPr>
        <p:spPr>
          <a:xfrm flipV="1">
            <a:off x="5879920" y="2656649"/>
            <a:ext cx="216080" cy="554279"/>
          </a:xfrm>
          <a:prstGeom prst="line">
            <a:avLst/>
          </a:prstGeom>
          <a:ln w="34925">
            <a:solidFill>
              <a:srgbClr val="00B050"/>
            </a:solidFill>
            <a:prstDash val="sysDash"/>
          </a:ln>
        </p:spPr>
        <p:style>
          <a:lnRef idx="3">
            <a:schemeClr val="accent5"/>
          </a:lnRef>
          <a:fillRef idx="0">
            <a:schemeClr val="accent5"/>
          </a:fillRef>
          <a:effectRef idx="2">
            <a:schemeClr val="accent5"/>
          </a:effectRef>
          <a:fontRef idx="minor">
            <a:schemeClr val="tx1"/>
          </a:fontRef>
        </p:style>
      </p:cxnSp>
      <p:cxnSp>
        <p:nvCxnSpPr>
          <p:cNvPr id="115" name="Straight Connector 114">
            <a:extLst>
              <a:ext uri="{FF2B5EF4-FFF2-40B4-BE49-F238E27FC236}">
                <a16:creationId xmlns:a16="http://schemas.microsoft.com/office/drawing/2014/main" id="{B9E04D61-6E69-45FD-A002-E9B1DA252247}"/>
              </a:ext>
            </a:extLst>
          </p:cNvPr>
          <p:cNvCxnSpPr>
            <a:cxnSpLocks/>
          </p:cNvCxnSpPr>
          <p:nvPr/>
        </p:nvCxnSpPr>
        <p:spPr>
          <a:xfrm flipV="1">
            <a:off x="6121667" y="2463175"/>
            <a:ext cx="526385" cy="167370"/>
          </a:xfrm>
          <a:prstGeom prst="line">
            <a:avLst/>
          </a:prstGeom>
          <a:ln w="34925">
            <a:solidFill>
              <a:srgbClr val="00B050"/>
            </a:solidFill>
            <a:prstDash val="sysDash"/>
          </a:ln>
        </p:spPr>
        <p:style>
          <a:lnRef idx="3">
            <a:schemeClr val="accent5"/>
          </a:lnRef>
          <a:fillRef idx="0">
            <a:schemeClr val="accent5"/>
          </a:fillRef>
          <a:effectRef idx="2">
            <a:schemeClr val="accent5"/>
          </a:effectRef>
          <a:fontRef idx="minor">
            <a:schemeClr val="tx1"/>
          </a:fontRef>
        </p:style>
      </p:cxnSp>
      <p:pic>
        <p:nvPicPr>
          <p:cNvPr id="117" name="Picture Placeholder 90">
            <a:extLst>
              <a:ext uri="{FF2B5EF4-FFF2-40B4-BE49-F238E27FC236}">
                <a16:creationId xmlns:a16="http://schemas.microsoft.com/office/drawing/2014/main" id="{1D285DFA-B1C7-4D93-BF5A-F9BBE3550800}"/>
              </a:ext>
            </a:extLst>
          </p:cNvPr>
          <p:cNvPicPr>
            <a:picLocks noChangeAspect="1"/>
          </p:cNvPicPr>
          <p:nvPr/>
        </p:nvPicPr>
        <p:blipFill>
          <a:blip r:embed="rId12" cstate="print">
            <a:extLst>
              <a:ext uri="{28A0092B-C50C-407E-A947-70E740481C1C}">
                <a14:useLocalDpi xmlns:a14="http://schemas.microsoft.com/office/drawing/2010/main" val="0"/>
              </a:ext>
            </a:extLst>
          </a:blip>
          <a:srcRect/>
          <a:stretch>
            <a:fillRect/>
          </a:stretch>
        </p:blipFill>
        <p:spPr>
          <a:xfrm>
            <a:off x="6903959" y="4454548"/>
            <a:ext cx="228636" cy="228636"/>
          </a:xfrm>
          <a:prstGeom prst="rect">
            <a:avLst/>
          </a:prstGeom>
        </p:spPr>
      </p:pic>
      <p:pic>
        <p:nvPicPr>
          <p:cNvPr id="118" name="Picture Placeholder 90">
            <a:extLst>
              <a:ext uri="{FF2B5EF4-FFF2-40B4-BE49-F238E27FC236}">
                <a16:creationId xmlns:a16="http://schemas.microsoft.com/office/drawing/2014/main" id="{2FDBF1F7-77D6-4548-9D6A-8D9D56D50F56}"/>
              </a:ext>
            </a:extLst>
          </p:cNvPr>
          <p:cNvPicPr>
            <a:picLocks noChangeAspect="1"/>
          </p:cNvPicPr>
          <p:nvPr/>
        </p:nvPicPr>
        <p:blipFill>
          <a:blip r:embed="rId12" cstate="print">
            <a:extLst>
              <a:ext uri="{28A0092B-C50C-407E-A947-70E740481C1C}">
                <a14:useLocalDpi xmlns:a14="http://schemas.microsoft.com/office/drawing/2010/main" val="0"/>
              </a:ext>
            </a:extLst>
          </a:blip>
          <a:srcRect/>
          <a:stretch>
            <a:fillRect/>
          </a:stretch>
        </p:blipFill>
        <p:spPr>
          <a:xfrm>
            <a:off x="399391" y="3993837"/>
            <a:ext cx="228636" cy="228636"/>
          </a:xfrm>
          <a:prstGeom prst="rect">
            <a:avLst/>
          </a:prstGeom>
        </p:spPr>
      </p:pic>
      <p:pic>
        <p:nvPicPr>
          <p:cNvPr id="119" name="Picture Placeholder 90">
            <a:extLst>
              <a:ext uri="{FF2B5EF4-FFF2-40B4-BE49-F238E27FC236}">
                <a16:creationId xmlns:a16="http://schemas.microsoft.com/office/drawing/2014/main" id="{57983DED-14FC-4C16-8008-7CDB8AA5253E}"/>
              </a:ext>
            </a:extLst>
          </p:cNvPr>
          <p:cNvPicPr>
            <a:picLocks noChangeAspect="1"/>
          </p:cNvPicPr>
          <p:nvPr/>
        </p:nvPicPr>
        <p:blipFill>
          <a:blip r:embed="rId12" cstate="print">
            <a:extLst>
              <a:ext uri="{28A0092B-C50C-407E-A947-70E740481C1C}">
                <a14:useLocalDpi xmlns:a14="http://schemas.microsoft.com/office/drawing/2010/main" val="0"/>
              </a:ext>
            </a:extLst>
          </a:blip>
          <a:srcRect/>
          <a:stretch>
            <a:fillRect/>
          </a:stretch>
        </p:blipFill>
        <p:spPr>
          <a:xfrm>
            <a:off x="8037429" y="3139079"/>
            <a:ext cx="228636" cy="228636"/>
          </a:xfrm>
          <a:prstGeom prst="rect">
            <a:avLst/>
          </a:prstGeom>
        </p:spPr>
      </p:pic>
      <p:pic>
        <p:nvPicPr>
          <p:cNvPr id="120" name="Picture Placeholder 90">
            <a:extLst>
              <a:ext uri="{FF2B5EF4-FFF2-40B4-BE49-F238E27FC236}">
                <a16:creationId xmlns:a16="http://schemas.microsoft.com/office/drawing/2014/main" id="{132FB9F0-4348-4617-8820-6E39D0C2D71D}"/>
              </a:ext>
            </a:extLst>
          </p:cNvPr>
          <p:cNvPicPr>
            <a:picLocks noChangeAspect="1"/>
          </p:cNvPicPr>
          <p:nvPr/>
        </p:nvPicPr>
        <p:blipFill>
          <a:blip r:embed="rId12" cstate="print">
            <a:extLst>
              <a:ext uri="{28A0092B-C50C-407E-A947-70E740481C1C}">
                <a14:useLocalDpi xmlns:a14="http://schemas.microsoft.com/office/drawing/2010/main" val="0"/>
              </a:ext>
            </a:extLst>
          </a:blip>
          <a:srcRect/>
          <a:stretch>
            <a:fillRect/>
          </a:stretch>
        </p:blipFill>
        <p:spPr>
          <a:xfrm>
            <a:off x="7058190" y="1929286"/>
            <a:ext cx="228636" cy="228636"/>
          </a:xfrm>
          <a:prstGeom prst="rect">
            <a:avLst/>
          </a:prstGeom>
        </p:spPr>
      </p:pic>
      <p:pic>
        <p:nvPicPr>
          <p:cNvPr id="121" name="Picture Placeholder 90">
            <a:extLst>
              <a:ext uri="{FF2B5EF4-FFF2-40B4-BE49-F238E27FC236}">
                <a16:creationId xmlns:a16="http://schemas.microsoft.com/office/drawing/2014/main" id="{62CC5B88-D9C4-4A1B-8D77-7409367AAE90}"/>
              </a:ext>
            </a:extLst>
          </p:cNvPr>
          <p:cNvPicPr>
            <a:picLocks noChangeAspect="1"/>
          </p:cNvPicPr>
          <p:nvPr/>
        </p:nvPicPr>
        <p:blipFill>
          <a:blip r:embed="rId12" cstate="print">
            <a:extLst>
              <a:ext uri="{28A0092B-C50C-407E-A947-70E740481C1C}">
                <a14:useLocalDpi xmlns:a14="http://schemas.microsoft.com/office/drawing/2010/main" val="0"/>
              </a:ext>
            </a:extLst>
          </a:blip>
          <a:srcRect/>
          <a:stretch>
            <a:fillRect/>
          </a:stretch>
        </p:blipFill>
        <p:spPr>
          <a:xfrm>
            <a:off x="6418446" y="2854319"/>
            <a:ext cx="228636" cy="228636"/>
          </a:xfrm>
          <a:prstGeom prst="rect">
            <a:avLst/>
          </a:prstGeom>
        </p:spPr>
      </p:pic>
      <p:sp>
        <p:nvSpPr>
          <p:cNvPr id="130" name="TextBox 129">
            <a:extLst>
              <a:ext uri="{FF2B5EF4-FFF2-40B4-BE49-F238E27FC236}">
                <a16:creationId xmlns:a16="http://schemas.microsoft.com/office/drawing/2014/main" id="{DCC423E6-7B64-4B2E-AF7E-681CF6AE16A0}"/>
              </a:ext>
            </a:extLst>
          </p:cNvPr>
          <p:cNvSpPr txBox="1"/>
          <p:nvPr/>
        </p:nvSpPr>
        <p:spPr>
          <a:xfrm rot="19666979">
            <a:off x="625707" y="2586839"/>
            <a:ext cx="712479" cy="276999"/>
          </a:xfrm>
          <a:prstGeom prst="rect">
            <a:avLst/>
          </a:prstGeom>
          <a:noFill/>
        </p:spPr>
        <p:txBody>
          <a:bodyPr wrap="square" rtlCol="0">
            <a:spAutoFit/>
          </a:bodyPr>
          <a:lstStyle/>
          <a:p>
            <a:r>
              <a:rPr lang="en-US" sz="1200" b="1" i="1" dirty="0"/>
              <a:t>Planned</a:t>
            </a:r>
          </a:p>
        </p:txBody>
      </p:sp>
      <p:sp>
        <p:nvSpPr>
          <p:cNvPr id="131" name="TextBox 130">
            <a:extLst>
              <a:ext uri="{FF2B5EF4-FFF2-40B4-BE49-F238E27FC236}">
                <a16:creationId xmlns:a16="http://schemas.microsoft.com/office/drawing/2014/main" id="{4D2B848D-7431-4723-8C46-384CC44F10EC}"/>
              </a:ext>
            </a:extLst>
          </p:cNvPr>
          <p:cNvSpPr txBox="1"/>
          <p:nvPr/>
        </p:nvSpPr>
        <p:spPr>
          <a:xfrm>
            <a:off x="1001290" y="4660204"/>
            <a:ext cx="1787253" cy="276999"/>
          </a:xfrm>
          <a:prstGeom prst="rect">
            <a:avLst/>
          </a:prstGeom>
          <a:noFill/>
        </p:spPr>
        <p:txBody>
          <a:bodyPr wrap="square" rtlCol="0">
            <a:spAutoFit/>
          </a:bodyPr>
          <a:lstStyle/>
          <a:p>
            <a:r>
              <a:rPr lang="en-US" sz="1200" i="1" dirty="0"/>
              <a:t>Park/Open Space</a:t>
            </a:r>
          </a:p>
        </p:txBody>
      </p:sp>
      <p:sp>
        <p:nvSpPr>
          <p:cNvPr id="132" name="TextBox 131">
            <a:extLst>
              <a:ext uri="{FF2B5EF4-FFF2-40B4-BE49-F238E27FC236}">
                <a16:creationId xmlns:a16="http://schemas.microsoft.com/office/drawing/2014/main" id="{99A3F2A1-93AC-4D19-9441-3B6A81EA4BBD}"/>
              </a:ext>
            </a:extLst>
          </p:cNvPr>
          <p:cNvSpPr txBox="1"/>
          <p:nvPr/>
        </p:nvSpPr>
        <p:spPr>
          <a:xfrm>
            <a:off x="1001290" y="5048913"/>
            <a:ext cx="733153" cy="276999"/>
          </a:xfrm>
          <a:prstGeom prst="rect">
            <a:avLst/>
          </a:prstGeom>
          <a:noFill/>
        </p:spPr>
        <p:txBody>
          <a:bodyPr wrap="square" rtlCol="0">
            <a:spAutoFit/>
          </a:bodyPr>
          <a:lstStyle/>
          <a:p>
            <a:r>
              <a:rPr lang="en-US" sz="1200" i="1" dirty="0"/>
              <a:t>School</a:t>
            </a:r>
          </a:p>
        </p:txBody>
      </p:sp>
      <p:sp>
        <p:nvSpPr>
          <p:cNvPr id="133" name="TextBox 132">
            <a:extLst>
              <a:ext uri="{FF2B5EF4-FFF2-40B4-BE49-F238E27FC236}">
                <a16:creationId xmlns:a16="http://schemas.microsoft.com/office/drawing/2014/main" id="{5C81BAC6-289A-4987-9C97-21E875ECF19E}"/>
              </a:ext>
            </a:extLst>
          </p:cNvPr>
          <p:cNvSpPr txBox="1"/>
          <p:nvPr/>
        </p:nvSpPr>
        <p:spPr>
          <a:xfrm>
            <a:off x="1001290" y="5437622"/>
            <a:ext cx="733153" cy="276999"/>
          </a:xfrm>
          <a:prstGeom prst="rect">
            <a:avLst/>
          </a:prstGeom>
          <a:noFill/>
        </p:spPr>
        <p:txBody>
          <a:bodyPr wrap="square" rtlCol="0">
            <a:spAutoFit/>
          </a:bodyPr>
          <a:lstStyle/>
          <a:p>
            <a:r>
              <a:rPr lang="en-US" sz="1200" i="1" dirty="0"/>
              <a:t>City Hall</a:t>
            </a:r>
          </a:p>
        </p:txBody>
      </p:sp>
      <p:pic>
        <p:nvPicPr>
          <p:cNvPr id="134" name="Picture Placeholder 7">
            <a:extLst>
              <a:ext uri="{FF2B5EF4-FFF2-40B4-BE49-F238E27FC236}">
                <a16:creationId xmlns:a16="http://schemas.microsoft.com/office/drawing/2014/main" id="{A0AECA42-6614-4455-B0C6-999A379A0773}"/>
              </a:ext>
            </a:extLst>
          </p:cNvPr>
          <p:cNvPicPr>
            <a:picLocks noChangeAspect="1"/>
          </p:cNvPicPr>
          <p:nvPr/>
        </p:nvPicPr>
        <p:blipFill rotWithShape="1">
          <a:blip r:embed="rId5">
            <a:extLst>
              <a:ext uri="{28A0092B-C50C-407E-A947-70E740481C1C}">
                <a14:useLocalDpi xmlns:a14="http://schemas.microsoft.com/office/drawing/2010/main" val="0"/>
              </a:ext>
            </a:extLst>
          </a:blip>
          <a:srcRect l="14223" t="17420" r="14470" b="17420"/>
          <a:stretch/>
        </p:blipFill>
        <p:spPr>
          <a:xfrm>
            <a:off x="386208" y="5492139"/>
            <a:ext cx="236881" cy="214219"/>
          </a:xfrm>
          <a:prstGeom prst="rect">
            <a:avLst/>
          </a:prstGeom>
        </p:spPr>
      </p:pic>
      <p:sp>
        <p:nvSpPr>
          <p:cNvPr id="135" name="TextBox 134">
            <a:extLst>
              <a:ext uri="{FF2B5EF4-FFF2-40B4-BE49-F238E27FC236}">
                <a16:creationId xmlns:a16="http://schemas.microsoft.com/office/drawing/2014/main" id="{AE195EA5-3D9F-4F94-A9B7-E3E666FF7C88}"/>
              </a:ext>
            </a:extLst>
          </p:cNvPr>
          <p:cNvSpPr txBox="1"/>
          <p:nvPr/>
        </p:nvSpPr>
        <p:spPr>
          <a:xfrm>
            <a:off x="1001290" y="5826331"/>
            <a:ext cx="1045265" cy="276999"/>
          </a:xfrm>
          <a:prstGeom prst="rect">
            <a:avLst/>
          </a:prstGeom>
          <a:noFill/>
        </p:spPr>
        <p:txBody>
          <a:bodyPr wrap="square" rtlCol="0">
            <a:spAutoFit/>
          </a:bodyPr>
          <a:lstStyle/>
          <a:p>
            <a:r>
              <a:rPr lang="en-US" sz="1200" i="1" dirty="0"/>
              <a:t>Grocery Store</a:t>
            </a:r>
          </a:p>
        </p:txBody>
      </p:sp>
      <p:pic>
        <p:nvPicPr>
          <p:cNvPr id="136" name="Graphic 135" descr="Graduation cap with solid fill">
            <a:extLst>
              <a:ext uri="{FF2B5EF4-FFF2-40B4-BE49-F238E27FC236}">
                <a16:creationId xmlns:a16="http://schemas.microsoft.com/office/drawing/2014/main" id="{961311CE-674A-443F-8190-2751E716748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66149" y="5064401"/>
            <a:ext cx="276998" cy="276998"/>
          </a:xfrm>
          <a:prstGeom prst="rect">
            <a:avLst/>
          </a:prstGeom>
        </p:spPr>
      </p:pic>
      <p:pic>
        <p:nvPicPr>
          <p:cNvPr id="137" name="Graphic 136" descr="Deciduous tree with solid fill">
            <a:extLst>
              <a:ext uri="{FF2B5EF4-FFF2-40B4-BE49-F238E27FC236}">
                <a16:creationId xmlns:a16="http://schemas.microsoft.com/office/drawing/2014/main" id="{7D28F924-EB4A-477E-87E7-CA5782B8197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66150" y="4696052"/>
            <a:ext cx="276997" cy="276997"/>
          </a:xfrm>
          <a:prstGeom prst="rect">
            <a:avLst/>
          </a:prstGeom>
        </p:spPr>
      </p:pic>
      <p:pic>
        <p:nvPicPr>
          <p:cNvPr id="138" name="Graphic 137" descr="Apple with solid fill">
            <a:extLst>
              <a:ext uri="{FF2B5EF4-FFF2-40B4-BE49-F238E27FC236}">
                <a16:creationId xmlns:a16="http://schemas.microsoft.com/office/drawing/2014/main" id="{AE85D783-505A-4376-9FB2-B3576FFC38B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66150" y="5800464"/>
            <a:ext cx="276997" cy="276997"/>
          </a:xfrm>
          <a:prstGeom prst="rect">
            <a:avLst/>
          </a:prstGeom>
        </p:spPr>
      </p:pic>
      <p:sp>
        <p:nvSpPr>
          <p:cNvPr id="139" name="TextBox 138">
            <a:extLst>
              <a:ext uri="{FF2B5EF4-FFF2-40B4-BE49-F238E27FC236}">
                <a16:creationId xmlns:a16="http://schemas.microsoft.com/office/drawing/2014/main" id="{F9F8B40A-DFC3-4B90-8289-2228A6F4D779}"/>
              </a:ext>
            </a:extLst>
          </p:cNvPr>
          <p:cNvSpPr txBox="1"/>
          <p:nvPr/>
        </p:nvSpPr>
        <p:spPr>
          <a:xfrm>
            <a:off x="1001290" y="6215040"/>
            <a:ext cx="1045265" cy="276999"/>
          </a:xfrm>
          <a:prstGeom prst="rect">
            <a:avLst/>
          </a:prstGeom>
          <a:noFill/>
        </p:spPr>
        <p:txBody>
          <a:bodyPr wrap="square" rtlCol="0">
            <a:spAutoFit/>
          </a:bodyPr>
          <a:lstStyle/>
          <a:p>
            <a:r>
              <a:rPr lang="en-US" sz="1200" i="1" dirty="0"/>
              <a:t>Library</a:t>
            </a:r>
          </a:p>
        </p:txBody>
      </p:sp>
      <p:pic>
        <p:nvPicPr>
          <p:cNvPr id="140" name="Graphic 139" descr="Closed book with solid fill">
            <a:extLst>
              <a:ext uri="{FF2B5EF4-FFF2-40B4-BE49-F238E27FC236}">
                <a16:creationId xmlns:a16="http://schemas.microsoft.com/office/drawing/2014/main" id="{26C31A89-4565-4243-9C55-2C7E562E1DF7}"/>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77328" y="6237399"/>
            <a:ext cx="254640" cy="254640"/>
          </a:xfrm>
          <a:prstGeom prst="rect">
            <a:avLst/>
          </a:prstGeom>
        </p:spPr>
      </p:pic>
    </p:spTree>
    <p:extLst>
      <p:ext uri="{BB962C8B-B14F-4D97-AF65-F5344CB8AC3E}">
        <p14:creationId xmlns:p14="http://schemas.microsoft.com/office/powerpoint/2010/main" val="2204778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187271F-F6BC-414E-9E23-8684E881E3AE}"/>
              </a:ext>
            </a:extLst>
          </p:cNvPr>
          <p:cNvSpPr txBox="1"/>
          <p:nvPr/>
        </p:nvSpPr>
        <p:spPr>
          <a:xfrm>
            <a:off x="774576" y="1565545"/>
            <a:ext cx="11023847" cy="4691284"/>
          </a:xfrm>
          <a:prstGeom prst="rect">
            <a:avLst/>
          </a:prstGeom>
          <a:noFill/>
        </p:spPr>
        <p:txBody>
          <a:bodyPr wrap="square">
            <a:spAutoFit/>
          </a:bodyPr>
          <a:lstStyle/>
          <a:p>
            <a:pPr marL="64135" marR="3434080" indent="0">
              <a:lnSpc>
                <a:spcPct val="114000"/>
              </a:lnSpc>
              <a:spcBef>
                <a:spcPts val="1935"/>
              </a:spcBef>
              <a:spcAft>
                <a:spcPts val="0"/>
              </a:spcAft>
            </a:pPr>
            <a:r>
              <a:rPr lang="en-US" sz="1800" dirty="0">
                <a:effectLst/>
                <a:latin typeface="Arial" panose="020B0604020202020204" pitchFamily="34" charset="0"/>
                <a:ea typeface="Arial" panose="020B0604020202020204" pitchFamily="34" charset="0"/>
                <a:cs typeface="Times New Roman" panose="02020603050405020304" pitchFamily="18" charset="0"/>
              </a:rPr>
              <a:t>Maps</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are</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one</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of</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the</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most</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valuable</a:t>
            </a:r>
            <a:r>
              <a:rPr lang="en-US" sz="1800" spc="-6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components</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of</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an</a:t>
            </a:r>
            <a:r>
              <a:rPr lang="en-US" sz="1800" spc="-12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Active</a:t>
            </a:r>
            <a:r>
              <a:rPr lang="en-US" sz="1800" spc="15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Transportation</a:t>
            </a:r>
            <a:r>
              <a:rPr lang="en-US" sz="1800" spc="-6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Plan.</a:t>
            </a:r>
            <a:r>
              <a:rPr lang="en-US" sz="1800" spc="-8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Maps</a:t>
            </a:r>
            <a:r>
              <a:rPr lang="en-US" sz="1800" spc="-7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help</a:t>
            </a:r>
            <a:r>
              <a:rPr lang="en-US" sz="1800" spc="-8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communicate:</a:t>
            </a:r>
          </a:p>
          <a:p>
            <a:pPr marL="342900" marR="0" lvl="0" indent="-342900">
              <a:spcBef>
                <a:spcPts val="810"/>
              </a:spcBef>
              <a:spcAft>
                <a:spcPts val="0"/>
              </a:spcAft>
              <a:buSzPts val="1600"/>
              <a:buFont typeface="Arial" panose="020B0604020202020204" pitchFamily="34" charset="0"/>
              <a:buChar char="•"/>
              <a:tabLst>
                <a:tab pos="293370" algn="l"/>
              </a:tabLst>
            </a:pPr>
            <a:r>
              <a:rPr lang="en-US" sz="1800" dirty="0">
                <a:effectLst/>
                <a:latin typeface="Arial" panose="020B0604020202020204" pitchFamily="34" charset="0"/>
                <a:ea typeface="Arial" panose="020B0604020202020204" pitchFamily="34" charset="0"/>
                <a:cs typeface="Times New Roman" panose="02020603050405020304" pitchFamily="18" charset="0"/>
              </a:rPr>
              <a:t>Existing</a:t>
            </a:r>
            <a:r>
              <a:rPr lang="en-US" sz="1800" spc="-9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pedestrian</a:t>
            </a:r>
            <a:r>
              <a:rPr lang="en-US" sz="1800" spc="-7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and</a:t>
            </a:r>
            <a:r>
              <a:rPr lang="en-US" sz="1800" spc="-7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bicycle</a:t>
            </a:r>
            <a:r>
              <a:rPr lang="en-US" sz="1800" spc="-8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infrastructure</a:t>
            </a:r>
          </a:p>
          <a:p>
            <a:pPr marL="342900" marR="0" lvl="0" indent="-342900">
              <a:spcBef>
                <a:spcPts val="270"/>
              </a:spcBef>
              <a:spcAft>
                <a:spcPts val="0"/>
              </a:spcAft>
              <a:buSzPts val="1600"/>
              <a:buFont typeface="Arial" panose="020B0604020202020204" pitchFamily="34" charset="0"/>
              <a:buChar char="•"/>
              <a:tabLst>
                <a:tab pos="293370" algn="l"/>
              </a:tabLst>
            </a:pPr>
            <a:r>
              <a:rPr lang="en-US" sz="1800" dirty="0">
                <a:effectLst/>
                <a:latin typeface="Arial" panose="020B0604020202020204" pitchFamily="34" charset="0"/>
                <a:ea typeface="Arial" panose="020B0604020202020204" pitchFamily="34" charset="0"/>
                <a:cs typeface="Times New Roman" panose="02020603050405020304" pitchFamily="18" charset="0"/>
              </a:rPr>
              <a:t>Planned</a:t>
            </a:r>
            <a:r>
              <a:rPr lang="en-US" sz="1800" spc="-9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pedestrian</a:t>
            </a:r>
            <a:r>
              <a:rPr lang="en-US" sz="1800" spc="-8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and</a:t>
            </a:r>
            <a:r>
              <a:rPr lang="en-US" sz="1800" spc="-7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bicycling</a:t>
            </a:r>
            <a:r>
              <a:rPr lang="en-US" sz="1800" spc="-9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infrastructure</a:t>
            </a:r>
          </a:p>
          <a:p>
            <a:pPr marL="342900" marR="0" lvl="0" indent="-342900">
              <a:spcBef>
                <a:spcPts val="270"/>
              </a:spcBef>
              <a:spcAft>
                <a:spcPts val="0"/>
              </a:spcAft>
              <a:buSzPts val="1600"/>
              <a:buFont typeface="Arial" panose="020B0604020202020204" pitchFamily="34" charset="0"/>
              <a:buChar char="•"/>
              <a:tabLst>
                <a:tab pos="293370" algn="l"/>
              </a:tabLst>
            </a:pPr>
            <a:r>
              <a:rPr lang="en-US" sz="1800" dirty="0">
                <a:effectLst/>
                <a:latin typeface="Arial" panose="020B0604020202020204" pitchFamily="34" charset="0"/>
                <a:ea typeface="Arial" panose="020B0604020202020204" pitchFamily="34" charset="0"/>
                <a:cs typeface="Times New Roman" panose="02020603050405020304" pitchFamily="18" charset="0"/>
              </a:rPr>
              <a:t>Popular</a:t>
            </a:r>
            <a:r>
              <a:rPr lang="en-US" sz="1800" spc="-6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destinations,</a:t>
            </a:r>
            <a:r>
              <a:rPr lang="en-US" sz="1800" spc="-6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such</a:t>
            </a:r>
            <a:r>
              <a:rPr lang="en-US" sz="1800" spc="-6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as</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parks,</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schools,</a:t>
            </a:r>
            <a:r>
              <a:rPr lang="en-US" sz="1800" spc="-7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and</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commercial</a:t>
            </a:r>
            <a:r>
              <a:rPr lang="en-US" sz="1800" spc="-6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areas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3434080" lvl="0" indent="-342900">
              <a:lnSpc>
                <a:spcPct val="114000"/>
              </a:lnSpc>
              <a:spcBef>
                <a:spcPts val="270"/>
              </a:spcBef>
              <a:spcAft>
                <a:spcPts val="0"/>
              </a:spcAft>
              <a:buSzPts val="1600"/>
              <a:buFont typeface="Arial" panose="020B0604020202020204" pitchFamily="34" charset="0"/>
              <a:buChar char="•"/>
              <a:tabLst>
                <a:tab pos="293370" algn="l"/>
              </a:tabLst>
            </a:pPr>
            <a:r>
              <a:rPr lang="en-US" sz="1800" spc="-5" dirty="0">
                <a:effectLst/>
                <a:latin typeface="Arial" panose="020B0604020202020204" pitchFamily="34" charset="0"/>
                <a:ea typeface="Arial" panose="020B0604020202020204" pitchFamily="34" charset="0"/>
                <a:cs typeface="Times New Roman" panose="02020603050405020304" pitchFamily="18" charset="0"/>
              </a:rPr>
              <a:t>Barriers</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to</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walking</a:t>
            </a:r>
            <a:r>
              <a:rPr lang="en-US" sz="1800" spc="-5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and</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biking,</a:t>
            </a:r>
            <a:r>
              <a:rPr lang="en-US" sz="1800" spc="-5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such</a:t>
            </a:r>
            <a:r>
              <a:rPr lang="en-US" sz="1800" spc="-6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as</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highways,</a:t>
            </a:r>
            <a:r>
              <a:rPr lang="en-US" sz="1800" spc="-1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railroad</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tracks,</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or</a:t>
            </a:r>
            <a:r>
              <a:rPr lang="en-US" sz="1800" spc="17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rivers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64135" marR="3141345" indent="0">
              <a:lnSpc>
                <a:spcPct val="114000"/>
              </a:lnSpc>
              <a:spcBef>
                <a:spcPts val="800"/>
              </a:spcBef>
              <a:spcAft>
                <a:spcPts val="0"/>
              </a:spcAft>
            </a:pPr>
            <a:r>
              <a:rPr lang="en-US" sz="1800" dirty="0">
                <a:effectLst/>
                <a:latin typeface="Arial" panose="020B0604020202020204" pitchFamily="34" charset="0"/>
                <a:ea typeface="Arial" panose="020B0604020202020204" pitchFamily="34" charset="0"/>
                <a:cs typeface="Times New Roman" panose="02020603050405020304" pitchFamily="18" charset="0"/>
              </a:rPr>
              <a:t>This</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guide</a:t>
            </a:r>
            <a:r>
              <a:rPr lang="en-US" sz="1800" spc="-5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was</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developed</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as</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tool</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for</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small</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communities</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in</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Kansas</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that</a:t>
            </a:r>
            <a:r>
              <a:rPr lang="en-US" sz="1800" spc="15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are</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interested</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in</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developing</a:t>
            </a:r>
            <a:r>
              <a:rPr lang="en-US" sz="1800" spc="-7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active transportation</a:t>
            </a:r>
            <a:r>
              <a:rPr lang="en-US" sz="1800" spc="-6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maps</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but</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don’t</a:t>
            </a:r>
            <a:r>
              <a:rPr lang="en-US" sz="1800" spc="-5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have</a:t>
            </a:r>
            <a:r>
              <a:rPr lang="en-US" sz="1800" spc="1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previous</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map</a:t>
            </a:r>
            <a:r>
              <a:rPr lang="en-US" sz="1800" spc="-6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making</a:t>
            </a:r>
            <a:r>
              <a:rPr lang="en-US" sz="1800" spc="-5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experience</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or</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access</a:t>
            </a:r>
            <a:r>
              <a:rPr lang="en-US" sz="1800" spc="-6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to</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sophisticated</a:t>
            </a:r>
            <a:r>
              <a:rPr lang="en-US" sz="1800" spc="-6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map</a:t>
            </a:r>
            <a:r>
              <a:rPr lang="en-US" sz="1800" spc="-5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making</a:t>
            </a:r>
            <a:r>
              <a:rPr lang="en-US" sz="1800" spc="22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tools.</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It</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provides</a:t>
            </a:r>
            <a:r>
              <a:rPr lang="en-US" sz="1800" spc="-5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step-by-step </a:t>
            </a:r>
            <a:r>
              <a:rPr lang="en-US" sz="1800" dirty="0">
                <a:effectLst/>
                <a:latin typeface="Arial" panose="020B0604020202020204" pitchFamily="34" charset="0"/>
                <a:ea typeface="Arial" panose="020B0604020202020204" pitchFamily="34" charset="0"/>
                <a:cs typeface="Times New Roman" panose="02020603050405020304" pitchFamily="18" charset="0"/>
              </a:rPr>
              <a:t>instructions</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for</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how</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to</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build</a:t>
            </a:r>
            <a:r>
              <a:rPr lang="en-US" sz="1800" spc="-65" dirty="0">
                <a:effectLst/>
                <a:latin typeface="Arial" panose="020B0604020202020204" pitchFamily="34" charset="0"/>
                <a:ea typeface="Arial" panose="020B0604020202020204" pitchFamily="34" charset="0"/>
                <a:cs typeface="Times New Roman" panose="02020603050405020304" pitchFamily="18" charset="0"/>
              </a:rPr>
              <a:t> simple </a:t>
            </a:r>
            <a:r>
              <a:rPr lang="en-US" sz="1800" dirty="0">
                <a:effectLst/>
                <a:latin typeface="Arial" panose="020B0604020202020204" pitchFamily="34" charset="0"/>
                <a:ea typeface="Arial" panose="020B0604020202020204" pitchFamily="34" charset="0"/>
                <a:cs typeface="Times New Roman" panose="02020603050405020304" pitchFamily="18" charset="0"/>
              </a:rPr>
              <a:t>maps</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within</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Microsoft</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PowerPoint.</a:t>
            </a:r>
            <a:r>
              <a:rPr lang="en-US" sz="1800" spc="-2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Within</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 few hours</a:t>
            </a:r>
            <a:r>
              <a:rPr lang="en-US" sz="1800" spc="-25" dirty="0">
                <a:effectLst/>
                <a:latin typeface="Arial" panose="020B0604020202020204" pitchFamily="34" charset="0"/>
                <a:ea typeface="Arial" panose="020B0604020202020204" pitchFamily="34" charset="0"/>
                <a:cs typeface="Times New Roman" panose="02020603050405020304" pitchFamily="18" charset="0"/>
              </a:rPr>
              <a:t>,</a:t>
            </a:r>
            <a:r>
              <a:rPr lang="en-US" sz="1800" spc="-20" dirty="0">
                <a:effectLst/>
                <a:latin typeface="Arial" panose="020B0604020202020204" pitchFamily="34" charset="0"/>
                <a:ea typeface="Arial" panose="020B0604020202020204" pitchFamily="34" charset="0"/>
                <a:cs typeface="Times New Roman" panose="02020603050405020304" pitchFamily="18" charset="0"/>
              </a:rPr>
              <a:t> </a:t>
            </a:r>
            <a:r>
              <a:rPr lang="en-US" sz="1800" spc="-10" dirty="0">
                <a:effectLst/>
                <a:latin typeface="Arial" panose="020B0604020202020204" pitchFamily="34" charset="0"/>
                <a:ea typeface="Arial" panose="020B0604020202020204" pitchFamily="34" charset="0"/>
                <a:cs typeface="Times New Roman" panose="02020603050405020304" pitchFamily="18" charset="0"/>
              </a:rPr>
              <a:t>you</a:t>
            </a:r>
            <a:r>
              <a:rPr lang="en-US" sz="1800" spc="-2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can</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follow</a:t>
            </a:r>
            <a:r>
              <a:rPr lang="en-US" sz="1800" spc="-5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the</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5</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simple</a:t>
            </a:r>
            <a:r>
              <a:rPr lang="en-US" sz="1800" spc="2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steps</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outlined</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in</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this</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guide</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and</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easily</a:t>
            </a:r>
            <a:r>
              <a:rPr lang="en-US" sz="1800" spc="-5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create</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customized</a:t>
            </a:r>
            <a:r>
              <a:rPr lang="en-US" sz="1800" spc="-5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map</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for</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your</a:t>
            </a:r>
            <a:r>
              <a:rPr lang="en-US" sz="1800" spc="13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community’s</a:t>
            </a:r>
            <a:r>
              <a:rPr lang="en-US" sz="1800" spc="-16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Active</a:t>
            </a:r>
            <a:r>
              <a:rPr lang="en-US" sz="1800" spc="-12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Transportation</a:t>
            </a:r>
            <a:r>
              <a:rPr lang="en-US" sz="1800" spc="-8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Plan!</a:t>
            </a:r>
          </a:p>
        </p:txBody>
      </p:sp>
      <p:sp>
        <p:nvSpPr>
          <p:cNvPr id="4" name="TextBox 3">
            <a:extLst>
              <a:ext uri="{FF2B5EF4-FFF2-40B4-BE49-F238E27FC236}">
                <a16:creationId xmlns:a16="http://schemas.microsoft.com/office/drawing/2014/main" id="{E29457D5-8FDB-4CC2-989D-B35AC9337BFA}"/>
              </a:ext>
            </a:extLst>
          </p:cNvPr>
          <p:cNvSpPr txBox="1"/>
          <p:nvPr/>
        </p:nvSpPr>
        <p:spPr>
          <a:xfrm>
            <a:off x="774576" y="743907"/>
            <a:ext cx="8370164" cy="720710"/>
          </a:xfrm>
          <a:prstGeom prst="rect">
            <a:avLst/>
          </a:prstGeom>
          <a:noFill/>
        </p:spPr>
        <p:txBody>
          <a:bodyPr wrap="square">
            <a:spAutoFit/>
          </a:bodyPr>
          <a:lstStyle/>
          <a:p>
            <a:pPr marL="64135" marR="0">
              <a:lnSpc>
                <a:spcPts val="4910"/>
              </a:lnSpc>
              <a:spcBef>
                <a:spcPts val="0"/>
              </a:spcBef>
              <a:spcAft>
                <a:spcPts val="0"/>
              </a:spcAft>
            </a:pPr>
            <a:r>
              <a:rPr lang="en-US" sz="4800" b="1" kern="0" spc="-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Introduction </a:t>
            </a:r>
            <a:r>
              <a:rPr lang="en-US" sz="4800" b="1" kern="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&amp;</a:t>
            </a:r>
            <a:r>
              <a:rPr lang="en-US" sz="4800" b="1" kern="0" spc="-1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 </a:t>
            </a:r>
            <a:r>
              <a:rPr lang="en-US" sz="4800" b="1" kern="0" spc="-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Purpose</a:t>
            </a:r>
            <a:endParaRPr lang="en-US" sz="4800" b="1" kern="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364683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3FE19-FBBF-46BA-B4F7-64485292264B}"/>
              </a:ext>
            </a:extLst>
          </p:cNvPr>
          <p:cNvSpPr txBox="1"/>
          <p:nvPr/>
        </p:nvSpPr>
        <p:spPr>
          <a:xfrm>
            <a:off x="375081" y="416384"/>
            <a:ext cx="9718830" cy="5162952"/>
          </a:xfrm>
          <a:prstGeom prst="rect">
            <a:avLst/>
          </a:prstGeom>
          <a:noFill/>
        </p:spPr>
        <p:txBody>
          <a:bodyPr wrap="square">
            <a:spAutoFit/>
          </a:bodyPr>
          <a:lstStyle/>
          <a:p>
            <a:pPr marL="116840" marR="0">
              <a:spcBef>
                <a:spcPts val="345"/>
              </a:spcBef>
              <a:spcAft>
                <a:spcPts val="0"/>
              </a:spcAft>
            </a:pPr>
            <a:r>
              <a:rPr lang="en-US" sz="4800" b="1" kern="0" spc="-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Additional</a:t>
            </a:r>
            <a:r>
              <a:rPr lang="en-US" sz="4800" b="1" kern="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 </a:t>
            </a:r>
            <a:r>
              <a:rPr lang="en-US" sz="4800" b="1" kern="0" spc="-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Mapping</a:t>
            </a:r>
            <a:r>
              <a:rPr lang="en-US" sz="4800" b="1" kern="0" spc="-1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 </a:t>
            </a:r>
            <a:r>
              <a:rPr lang="en-US" sz="4800" b="1" kern="0" spc="-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Resources</a:t>
            </a:r>
            <a:endParaRPr lang="en-US" sz="4800" b="1" kern="0" dirty="0">
              <a:effectLst/>
              <a:latin typeface="Arial" panose="020B0604020202020204" pitchFamily="34" charset="0"/>
              <a:ea typeface="Arial" panose="020B0604020202020204" pitchFamily="34" charset="0"/>
              <a:cs typeface="Times New Roman" panose="02020603050405020304" pitchFamily="18" charset="0"/>
            </a:endParaRPr>
          </a:p>
          <a:p>
            <a:pPr marL="116205" marR="958215" indent="0">
              <a:lnSpc>
                <a:spcPts val="1730"/>
              </a:lnSpc>
              <a:spcBef>
                <a:spcPts val="2415"/>
              </a:spcBef>
              <a:spcAft>
                <a:spcPts val="0"/>
              </a:spcAft>
            </a:pPr>
            <a:r>
              <a:rPr lang="en-US" dirty="0">
                <a:effectLst/>
                <a:latin typeface="Arial" panose="020B0604020202020204" pitchFamily="34" charset="0"/>
                <a:ea typeface="Arial" panose="020B0604020202020204" pitchFamily="34" charset="0"/>
                <a:cs typeface="Times New Roman" panose="02020603050405020304" pitchFamily="18" charset="0"/>
              </a:rPr>
              <a:t>Depend</a:t>
            </a:r>
            <a:r>
              <a:rPr lang="en-US" spc="5" dirty="0">
                <a:effectLst/>
                <a:latin typeface="Arial" panose="020B0604020202020204" pitchFamily="34" charset="0"/>
                <a:ea typeface="Arial" panose="020B0604020202020204" pitchFamily="34" charset="0"/>
                <a:cs typeface="Times New Roman" panose="02020603050405020304" pitchFamily="18" charset="0"/>
              </a:rPr>
              <a:t>i</a:t>
            </a:r>
            <a:r>
              <a:rPr lang="en-US" dirty="0">
                <a:effectLst/>
                <a:latin typeface="Arial" panose="020B0604020202020204" pitchFamily="34" charset="0"/>
                <a:ea typeface="Arial" panose="020B0604020202020204" pitchFamily="34" charset="0"/>
                <a:cs typeface="Times New Roman" panose="02020603050405020304" pitchFamily="18" charset="0"/>
              </a:rPr>
              <a:t>ng</a:t>
            </a:r>
            <a:r>
              <a:rPr lang="en-US" spc="-6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on</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spc="-25" dirty="0">
                <a:effectLst/>
                <a:latin typeface="Arial" panose="020B0604020202020204" pitchFamily="34" charset="0"/>
                <a:ea typeface="Arial" panose="020B0604020202020204" pitchFamily="34" charset="0"/>
                <a:cs typeface="Times New Roman" panose="02020603050405020304" pitchFamily="18" charset="0"/>
              </a:rPr>
              <a:t>y</a:t>
            </a:r>
            <a:r>
              <a:rPr lang="en-US" dirty="0">
                <a:effectLst/>
                <a:latin typeface="Arial" panose="020B0604020202020204" pitchFamily="34" charset="0"/>
                <a:ea typeface="Arial" panose="020B0604020202020204" pitchFamily="34" charset="0"/>
                <a:cs typeface="Times New Roman" panose="02020603050405020304" pitchFamily="18" charset="0"/>
              </a:rPr>
              <a:t>our</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c</a:t>
            </a:r>
            <a:r>
              <a:rPr lang="en-US" dirty="0">
                <a:effectLst/>
                <a:latin typeface="Arial" panose="020B0604020202020204" pitchFamily="34" charset="0"/>
                <a:ea typeface="Arial" panose="020B0604020202020204" pitchFamily="34" charset="0"/>
                <a:cs typeface="Times New Roman" panose="02020603050405020304" pitchFamily="18" charset="0"/>
              </a:rPr>
              <a:t>ommun</a:t>
            </a:r>
            <a:r>
              <a:rPr lang="en-US" spc="5" dirty="0">
                <a:effectLst/>
                <a:latin typeface="Arial" panose="020B0604020202020204" pitchFamily="34" charset="0"/>
                <a:ea typeface="Arial" panose="020B0604020202020204" pitchFamily="34" charset="0"/>
                <a:cs typeface="Times New Roman" panose="02020603050405020304" pitchFamily="18" charset="0"/>
              </a:rPr>
              <a:t>i</a:t>
            </a:r>
            <a:r>
              <a:rPr lang="en-US" dirty="0">
                <a:effectLst/>
                <a:latin typeface="Arial" panose="020B0604020202020204" pitchFamily="34" charset="0"/>
                <a:ea typeface="Arial" panose="020B0604020202020204" pitchFamily="34" charset="0"/>
                <a:cs typeface="Times New Roman" panose="02020603050405020304" pitchFamily="18" charset="0"/>
              </a:rPr>
              <a:t>t</a:t>
            </a:r>
            <a:r>
              <a:rPr lang="en-US" spc="-145" dirty="0">
                <a:effectLst/>
                <a:latin typeface="Arial" panose="020B0604020202020204" pitchFamily="34" charset="0"/>
                <a:ea typeface="Arial" panose="020B0604020202020204" pitchFamily="34" charset="0"/>
                <a:cs typeface="Times New Roman" panose="02020603050405020304" pitchFamily="18" charset="0"/>
              </a:rPr>
              <a:t>y</a:t>
            </a:r>
            <a:r>
              <a:rPr lang="en-US" dirty="0">
                <a:effectLst/>
                <a:latin typeface="Arial" panose="020B0604020202020204" pitchFamily="34" charset="0"/>
                <a:ea typeface="Arial" panose="020B0604020202020204" pitchFamily="34" charset="0"/>
                <a:cs typeface="Times New Roman" panose="02020603050405020304" pitchFamily="18" charset="0"/>
              </a:rPr>
              <a:t>,</a:t>
            </a:r>
            <a:r>
              <a:rPr lang="en-US" spc="-30" dirty="0">
                <a:effectLst/>
                <a:latin typeface="Arial" panose="020B0604020202020204" pitchFamily="34" charset="0"/>
                <a:ea typeface="Arial" panose="020B0604020202020204" pitchFamily="34" charset="0"/>
                <a:cs typeface="Times New Roman" panose="02020603050405020304" pitchFamily="18" charset="0"/>
              </a:rPr>
              <a:t> </a:t>
            </a:r>
            <a:r>
              <a:rPr lang="en-US" spc="-25" dirty="0">
                <a:effectLst/>
                <a:latin typeface="Arial" panose="020B0604020202020204" pitchFamily="34" charset="0"/>
                <a:ea typeface="Arial" panose="020B0604020202020204" pitchFamily="34" charset="0"/>
                <a:cs typeface="Times New Roman" panose="02020603050405020304" pitchFamily="18" charset="0"/>
              </a:rPr>
              <a:t>y</a:t>
            </a:r>
            <a:r>
              <a:rPr lang="en-US" dirty="0">
                <a:effectLst/>
                <a:latin typeface="Arial" panose="020B0604020202020204" pitchFamily="34" charset="0"/>
                <a:ea typeface="Arial" panose="020B0604020202020204" pitchFamily="34" charset="0"/>
                <a:cs typeface="Times New Roman" panose="02020603050405020304" pitchFamily="18" charset="0"/>
              </a:rPr>
              <a:t>ou</a:t>
            </a:r>
            <a:r>
              <a:rPr lang="en-US" spc="-3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may</a:t>
            </a:r>
            <a:r>
              <a:rPr lang="en-US" spc="-3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ha</a:t>
            </a:r>
            <a:r>
              <a:rPr lang="en-US" spc="5" dirty="0">
                <a:effectLst/>
                <a:latin typeface="Arial" panose="020B0604020202020204" pitchFamily="34" charset="0"/>
                <a:ea typeface="Arial" panose="020B0604020202020204" pitchFamily="34" charset="0"/>
                <a:cs typeface="Times New Roman" panose="02020603050405020304" pitchFamily="18" charset="0"/>
              </a:rPr>
              <a:t>v</a:t>
            </a:r>
            <a:r>
              <a:rPr lang="en-US" dirty="0">
                <a:effectLst/>
                <a:latin typeface="Arial" panose="020B0604020202020204" pitchFamily="34" charset="0"/>
                <a:ea typeface="Arial" panose="020B0604020202020204" pitchFamily="34" charset="0"/>
                <a:cs typeface="Times New Roman" panose="02020603050405020304" pitchFamily="18" charset="0"/>
              </a:rPr>
              <a:t>e</a:t>
            </a:r>
            <a:r>
              <a:rPr lang="en-US" spc="-5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a</a:t>
            </a:r>
            <a:r>
              <a:rPr lang="en-US" spc="5" dirty="0">
                <a:effectLst/>
                <a:latin typeface="Arial" panose="020B0604020202020204" pitchFamily="34" charset="0"/>
                <a:ea typeface="Arial" panose="020B0604020202020204" pitchFamily="34" charset="0"/>
                <a:cs typeface="Times New Roman" panose="02020603050405020304" pitchFamily="18" charset="0"/>
              </a:rPr>
              <a:t>cc</a:t>
            </a:r>
            <a:r>
              <a:rPr lang="en-US" dirty="0">
                <a:effectLst/>
                <a:latin typeface="Arial" panose="020B0604020202020204" pitchFamily="34" charset="0"/>
                <a:ea typeface="Arial" panose="020B0604020202020204" pitchFamily="34" charset="0"/>
                <a:cs typeface="Times New Roman" panose="02020603050405020304" pitchFamily="18" charset="0"/>
              </a:rPr>
              <a:t>e</a:t>
            </a:r>
            <a:r>
              <a:rPr lang="en-US" spc="5" dirty="0">
                <a:effectLst/>
                <a:latin typeface="Arial" panose="020B0604020202020204" pitchFamily="34" charset="0"/>
                <a:ea typeface="Arial" panose="020B0604020202020204" pitchFamily="34" charset="0"/>
                <a:cs typeface="Times New Roman" panose="02020603050405020304" pitchFamily="18" charset="0"/>
              </a:rPr>
              <a:t>s</a:t>
            </a:r>
            <a:r>
              <a:rPr lang="en-US" dirty="0">
                <a:effectLst/>
                <a:latin typeface="Arial" panose="020B0604020202020204" pitchFamily="34" charset="0"/>
                <a:ea typeface="Arial" panose="020B0604020202020204" pitchFamily="34" charset="0"/>
                <a:cs typeface="Times New Roman" panose="02020603050405020304" pitchFamily="18" charset="0"/>
              </a:rPr>
              <a:t>s</a:t>
            </a:r>
            <a:r>
              <a:rPr lang="en-US" spc="-5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to</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mapp</a:t>
            </a:r>
            <a:r>
              <a:rPr lang="en-US" spc="5" dirty="0">
                <a:effectLst/>
                <a:latin typeface="Arial" panose="020B0604020202020204" pitchFamily="34" charset="0"/>
                <a:ea typeface="Arial" panose="020B0604020202020204" pitchFamily="34" charset="0"/>
                <a:cs typeface="Times New Roman" panose="02020603050405020304" pitchFamily="18" charset="0"/>
              </a:rPr>
              <a:t>i</a:t>
            </a:r>
            <a:r>
              <a:rPr lang="en-US" dirty="0">
                <a:effectLst/>
                <a:latin typeface="Arial" panose="020B0604020202020204" pitchFamily="34" charset="0"/>
                <a:ea typeface="Arial" panose="020B0604020202020204" pitchFamily="34" charset="0"/>
                <a:cs typeface="Times New Roman" panose="02020603050405020304" pitchFamily="18" charset="0"/>
              </a:rPr>
              <a:t>ng</a:t>
            </a:r>
            <a:r>
              <a:rPr lang="en-US" spc="-50"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s</a:t>
            </a:r>
            <a:r>
              <a:rPr lang="en-US" dirty="0">
                <a:effectLst/>
                <a:latin typeface="Arial" panose="020B0604020202020204" pitchFamily="34" charset="0"/>
                <a:ea typeface="Arial" panose="020B0604020202020204" pitchFamily="34" charset="0"/>
                <a:cs typeface="Times New Roman" panose="02020603050405020304" pitchFamily="18" charset="0"/>
              </a:rPr>
              <a:t>oft</a:t>
            </a:r>
            <a:r>
              <a:rPr lang="en-US" spc="-15" dirty="0">
                <a:effectLst/>
                <a:latin typeface="Arial" panose="020B0604020202020204" pitchFamily="34" charset="0"/>
                <a:ea typeface="Arial" panose="020B0604020202020204" pitchFamily="34" charset="0"/>
                <a:cs typeface="Times New Roman" panose="02020603050405020304" pitchFamily="18" charset="0"/>
              </a:rPr>
              <a:t>w</a:t>
            </a:r>
            <a:r>
              <a:rPr lang="en-US" dirty="0">
                <a:effectLst/>
                <a:latin typeface="Arial" panose="020B0604020202020204" pitchFamily="34" charset="0"/>
                <a:ea typeface="Arial" panose="020B0604020202020204" pitchFamily="34" charset="0"/>
                <a:cs typeface="Times New Roman" panose="02020603050405020304" pitchFamily="18" charset="0"/>
              </a:rPr>
              <a:t>a</a:t>
            </a:r>
            <a:r>
              <a:rPr lang="en-US" spc="-5" dirty="0">
                <a:effectLst/>
                <a:latin typeface="Arial" panose="020B0604020202020204" pitchFamily="34" charset="0"/>
                <a:ea typeface="Arial" panose="020B0604020202020204" pitchFamily="34" charset="0"/>
                <a:cs typeface="Times New Roman" panose="02020603050405020304" pitchFamily="18" charset="0"/>
              </a:rPr>
              <a:t>r</a:t>
            </a:r>
            <a:r>
              <a:rPr lang="en-US" dirty="0">
                <a:effectLst/>
                <a:latin typeface="Arial" panose="020B0604020202020204" pitchFamily="34" charset="0"/>
                <a:ea typeface="Arial" panose="020B0604020202020204" pitchFamily="34" charset="0"/>
                <a:cs typeface="Times New Roman" panose="02020603050405020304" pitchFamily="18" charset="0"/>
              </a:rPr>
              <a:t>e</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and</a:t>
            </a:r>
            <a:r>
              <a:rPr lang="en-US" spc="-5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p</a:t>
            </a:r>
            <a:r>
              <a:rPr lang="en-US" spc="-5" dirty="0">
                <a:effectLst/>
                <a:latin typeface="Arial" panose="020B0604020202020204" pitchFamily="34" charset="0"/>
                <a:ea typeface="Arial" panose="020B0604020202020204" pitchFamily="34" charset="0"/>
                <a:cs typeface="Times New Roman" panose="02020603050405020304" pitchFamily="18" charset="0"/>
              </a:rPr>
              <a:t>r</a:t>
            </a:r>
            <a:r>
              <a:rPr lang="en-US" dirty="0">
                <a:effectLst/>
                <a:latin typeface="Arial" panose="020B0604020202020204" pitchFamily="34" charset="0"/>
                <a:ea typeface="Arial" panose="020B0604020202020204" pitchFamily="34" charset="0"/>
                <a:cs typeface="Times New Roman" panose="02020603050405020304" pitchFamily="18" charset="0"/>
              </a:rPr>
              <a:t>ofe</a:t>
            </a:r>
            <a:r>
              <a:rPr lang="en-US" spc="5" dirty="0">
                <a:effectLst/>
                <a:latin typeface="Arial" panose="020B0604020202020204" pitchFamily="34" charset="0"/>
                <a:ea typeface="Arial" panose="020B0604020202020204" pitchFamily="34" charset="0"/>
                <a:cs typeface="Times New Roman" panose="02020603050405020304" pitchFamily="18" charset="0"/>
              </a:rPr>
              <a:t>ssi</a:t>
            </a:r>
            <a:r>
              <a:rPr lang="en-US" dirty="0">
                <a:effectLst/>
                <a:latin typeface="Arial" panose="020B0604020202020204" pitchFamily="34" charset="0"/>
                <a:ea typeface="Arial" panose="020B0604020202020204" pitchFamily="34" charset="0"/>
                <a:cs typeface="Times New Roman" panose="02020603050405020304" pitchFamily="18" charset="0"/>
              </a:rPr>
              <a:t>ona</a:t>
            </a:r>
            <a:r>
              <a:rPr lang="en-US" spc="5" dirty="0">
                <a:effectLst/>
                <a:latin typeface="Arial" panose="020B0604020202020204" pitchFamily="34" charset="0"/>
                <a:ea typeface="Arial" panose="020B0604020202020204" pitchFamily="34" charset="0"/>
                <a:cs typeface="Times New Roman" panose="02020603050405020304" pitchFamily="18" charset="0"/>
              </a:rPr>
              <a:t>l</a:t>
            </a:r>
            <a:r>
              <a:rPr lang="en-US" dirty="0">
                <a:effectLst/>
                <a:latin typeface="Arial" panose="020B0604020202020204" pitchFamily="34" charset="0"/>
                <a:ea typeface="Arial" panose="020B0604020202020204" pitchFamily="34" charset="0"/>
                <a:cs typeface="Times New Roman" panose="02020603050405020304" pitchFamily="18" charset="0"/>
              </a:rPr>
              <a:t>s </a:t>
            </a:r>
            <a:r>
              <a:rPr lang="en-US" spc="-5" dirty="0">
                <a:effectLst/>
                <a:latin typeface="Arial" panose="020B0604020202020204" pitchFamily="34" charset="0"/>
                <a:ea typeface="Arial" panose="020B0604020202020204" pitchFamily="34" charset="0"/>
                <a:cs typeface="Times New Roman" panose="02020603050405020304" pitchFamily="18" charset="0"/>
              </a:rPr>
              <a:t>who</a:t>
            </a:r>
            <a:r>
              <a:rPr lang="en-US" spc="-3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can</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help</a:t>
            </a:r>
            <a:r>
              <a:rPr lang="en-US" spc="-45" dirty="0">
                <a:effectLst/>
                <a:latin typeface="Arial" panose="020B0604020202020204" pitchFamily="34" charset="0"/>
                <a:ea typeface="Arial" panose="020B0604020202020204" pitchFamily="34" charset="0"/>
                <a:cs typeface="Times New Roman" panose="02020603050405020304" pitchFamily="18" charset="0"/>
              </a:rPr>
              <a:t> </a:t>
            </a:r>
            <a:r>
              <a:rPr lang="en-US" spc="-10" dirty="0">
                <a:effectLst/>
                <a:latin typeface="Arial" panose="020B0604020202020204" pitchFamily="34" charset="0"/>
                <a:ea typeface="Arial" panose="020B0604020202020204" pitchFamily="34" charset="0"/>
                <a:cs typeface="Times New Roman" panose="02020603050405020304" pitchFamily="18" charset="0"/>
              </a:rPr>
              <a:t>you</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with</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mapping</a:t>
            </a:r>
            <a:r>
              <a:rPr lang="en-US" spc="-4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and</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data</a:t>
            </a:r>
            <a:r>
              <a:rPr lang="en-US" spc="-3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tasks.</a:t>
            </a:r>
          </a:p>
          <a:p>
            <a:pPr marL="116205" marR="958215" indent="0">
              <a:lnSpc>
                <a:spcPts val="1730"/>
              </a:lnSpc>
              <a:spcBef>
                <a:spcPts val="1000"/>
              </a:spcBef>
              <a:spcAft>
                <a:spcPts val="0"/>
              </a:spcAft>
            </a:pPr>
            <a:r>
              <a:rPr lang="en-US" spc="-5" dirty="0">
                <a:effectLst/>
                <a:latin typeface="Arial" panose="020B0604020202020204" pitchFamily="34" charset="0"/>
                <a:ea typeface="Arial" panose="020B0604020202020204" pitchFamily="34" charset="0"/>
                <a:cs typeface="Times New Roman" panose="02020603050405020304" pitchFamily="18" charset="0"/>
              </a:rPr>
              <a:t>Before</a:t>
            </a:r>
            <a:r>
              <a:rPr lang="en-US" spc="-3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getting</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started,</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consider</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reaching</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out</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to</a:t>
            </a:r>
            <a:r>
              <a:rPr lang="en-US" spc="-4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one</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of</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the</a:t>
            </a:r>
            <a:r>
              <a:rPr lang="en-US" spc="-3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following</a:t>
            </a:r>
            <a:r>
              <a:rPr lang="en-US" spc="-5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to</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ask</a:t>
            </a:r>
            <a:r>
              <a:rPr lang="en-US" spc="-3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for</a:t>
            </a:r>
            <a:r>
              <a:rPr lang="en-US" spc="-3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help</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with</a:t>
            </a:r>
            <a:r>
              <a:rPr lang="en-US" spc="14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mapping:</a:t>
            </a:r>
          </a:p>
          <a:p>
            <a:pPr marL="742950" marR="0" lvl="1" indent="-285750">
              <a:spcBef>
                <a:spcPts val="885"/>
              </a:spcBef>
              <a:spcAft>
                <a:spcPts val="0"/>
              </a:spcAft>
              <a:buSzPts val="1600"/>
              <a:buFont typeface="Arial" panose="020B0604020202020204" pitchFamily="34" charset="0"/>
              <a:buChar char="•"/>
              <a:tabLst>
                <a:tab pos="345440" algn="l"/>
              </a:tabLst>
            </a:pPr>
            <a:r>
              <a:rPr lang="en-US" dirty="0">
                <a:effectLst/>
                <a:latin typeface="Arial" panose="020B0604020202020204" pitchFamily="34" charset="0"/>
                <a:ea typeface="Arial" panose="020B0604020202020204" pitchFamily="34" charset="0"/>
                <a:cs typeface="Times New Roman" panose="02020603050405020304" pitchFamily="18" charset="0"/>
              </a:rPr>
              <a:t>Metropolitan</a:t>
            </a:r>
            <a:r>
              <a:rPr lang="en-US" spc="-11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Planning</a:t>
            </a:r>
            <a:r>
              <a:rPr lang="en-US" spc="-13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Organization/Regional</a:t>
            </a:r>
            <a:r>
              <a:rPr lang="en-US" spc="-140"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Transportation</a:t>
            </a:r>
            <a:r>
              <a:rPr lang="en-US" spc="-10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Planning</a:t>
            </a:r>
            <a:r>
              <a:rPr lang="en-US" spc="-13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Organization</a:t>
            </a:r>
          </a:p>
          <a:p>
            <a:pPr marL="742950" marR="0" lvl="1" indent="-285750">
              <a:spcBef>
                <a:spcPts val="885"/>
              </a:spcBef>
              <a:spcAft>
                <a:spcPts val="0"/>
              </a:spcAft>
              <a:buSzPts val="1600"/>
              <a:buFont typeface="Arial" panose="020B0604020202020204" pitchFamily="34" charset="0"/>
              <a:buChar char="•"/>
              <a:tabLst>
                <a:tab pos="345440" algn="l"/>
              </a:tabLst>
            </a:pPr>
            <a:r>
              <a:rPr lang="en-US" dirty="0">
                <a:effectLst/>
                <a:latin typeface="Arial" panose="020B0604020202020204" pitchFamily="34" charset="0"/>
                <a:ea typeface="Arial" panose="020B0604020202020204" pitchFamily="34" charset="0"/>
                <a:cs typeface="Times New Roman" panose="02020603050405020304" pitchFamily="18" charset="0"/>
              </a:rPr>
              <a:t>County</a:t>
            </a:r>
            <a:r>
              <a:rPr lang="en-US" spc="-10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Planning</a:t>
            </a:r>
            <a:r>
              <a:rPr lang="en-US" spc="-11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Commission</a:t>
            </a:r>
          </a:p>
          <a:p>
            <a:pPr marL="742950" marR="0" lvl="1" indent="-285750">
              <a:spcBef>
                <a:spcPts val="885"/>
              </a:spcBef>
              <a:spcAft>
                <a:spcPts val="0"/>
              </a:spcAft>
              <a:buSzPts val="1600"/>
              <a:buFont typeface="Arial" panose="020B0604020202020204" pitchFamily="34" charset="0"/>
              <a:buChar char="•"/>
              <a:tabLst>
                <a:tab pos="345440" algn="l"/>
              </a:tabLst>
            </a:pPr>
            <a:r>
              <a:rPr lang="en-US" dirty="0">
                <a:effectLst/>
                <a:latin typeface="Arial" panose="020B0604020202020204" pitchFamily="34" charset="0"/>
                <a:ea typeface="Arial" panose="020B0604020202020204" pitchFamily="34" charset="0"/>
                <a:cs typeface="Times New Roman" panose="02020603050405020304" pitchFamily="18" charset="0"/>
              </a:rPr>
              <a:t>County</a:t>
            </a:r>
            <a:r>
              <a:rPr lang="en-US" spc="-11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Engineer</a:t>
            </a:r>
          </a:p>
          <a:p>
            <a:pPr marL="742950" marR="0" lvl="1" indent="-285750">
              <a:spcBef>
                <a:spcPts val="895"/>
              </a:spcBef>
              <a:spcAft>
                <a:spcPts val="0"/>
              </a:spcAft>
              <a:buSzPts val="1600"/>
              <a:buFont typeface="Arial" panose="020B0604020202020204" pitchFamily="34" charset="0"/>
              <a:buChar char="•"/>
              <a:tabLst>
                <a:tab pos="345440" algn="l"/>
              </a:tabLst>
            </a:pPr>
            <a:r>
              <a:rPr lang="en-US" dirty="0">
                <a:effectLst/>
                <a:latin typeface="Arial" panose="020B0604020202020204" pitchFamily="34" charset="0"/>
                <a:ea typeface="Arial" panose="020B0604020202020204" pitchFamily="34" charset="0"/>
                <a:cs typeface="Times New Roman" panose="02020603050405020304" pitchFamily="18" charset="0"/>
              </a:rPr>
              <a:t>County</a:t>
            </a:r>
            <a:r>
              <a:rPr lang="en-US" spc="-18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Auditor</a:t>
            </a:r>
          </a:p>
          <a:p>
            <a:pPr marL="742950" marR="0" lvl="1" indent="-285750">
              <a:spcBef>
                <a:spcPts val="885"/>
              </a:spcBef>
              <a:spcAft>
                <a:spcPts val="0"/>
              </a:spcAft>
              <a:buSzPts val="1600"/>
              <a:buFont typeface="Arial" panose="020B0604020202020204" pitchFamily="34" charset="0"/>
              <a:buChar char="•"/>
              <a:tabLst>
                <a:tab pos="345440" algn="l"/>
              </a:tabLst>
            </a:pPr>
            <a:r>
              <a:rPr lang="en-US" dirty="0">
                <a:effectLst/>
                <a:latin typeface="Arial" panose="020B0604020202020204" pitchFamily="34" charset="0"/>
                <a:ea typeface="Arial" panose="020B0604020202020204" pitchFamily="34" charset="0"/>
                <a:cs typeface="Times New Roman" panose="02020603050405020304" pitchFamily="18" charset="0"/>
              </a:rPr>
              <a:t>Planning</a:t>
            </a:r>
            <a:r>
              <a:rPr lang="en-US" spc="-11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or</a:t>
            </a:r>
            <a:r>
              <a:rPr lang="en-US" spc="-8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Development</a:t>
            </a:r>
            <a:r>
              <a:rPr lang="en-US" spc="-90"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Department</a:t>
            </a:r>
            <a:endParaRPr lang="en-US" dirty="0">
              <a:effectLst/>
              <a:latin typeface="Arial" panose="020B0604020202020204" pitchFamily="34" charset="0"/>
              <a:ea typeface="Arial" panose="020B0604020202020204" pitchFamily="34" charset="0"/>
              <a:cs typeface="Times New Roman" panose="02020603050405020304" pitchFamily="18" charset="0"/>
            </a:endParaRPr>
          </a:p>
          <a:p>
            <a:pPr marL="742950" marR="0" lvl="1" indent="-285750">
              <a:spcBef>
                <a:spcPts val="885"/>
              </a:spcBef>
              <a:spcAft>
                <a:spcPts val="0"/>
              </a:spcAft>
              <a:buSzPts val="1600"/>
              <a:buFont typeface="Arial" panose="020B0604020202020204" pitchFamily="34" charset="0"/>
              <a:buChar char="•"/>
              <a:tabLst>
                <a:tab pos="345440" algn="l"/>
              </a:tabLst>
            </a:pPr>
            <a:r>
              <a:rPr lang="en-US" dirty="0">
                <a:effectLst/>
                <a:latin typeface="Arial" panose="020B0604020202020204" pitchFamily="34" charset="0"/>
                <a:ea typeface="Arial" panose="020B0604020202020204" pitchFamily="34" charset="0"/>
                <a:cs typeface="Times New Roman" panose="02020603050405020304" pitchFamily="18" charset="0"/>
              </a:rPr>
              <a:t>Local</a:t>
            </a:r>
            <a:r>
              <a:rPr lang="en-US" spc="-8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university</a:t>
            </a:r>
            <a:r>
              <a:rPr lang="en-US" spc="-80"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(Geography</a:t>
            </a:r>
            <a:r>
              <a:rPr lang="en-US" spc="-3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or</a:t>
            </a:r>
            <a:r>
              <a:rPr lang="en-US" spc="-7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Planning</a:t>
            </a:r>
            <a:r>
              <a:rPr lang="en-US" spc="-9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departments)</a:t>
            </a:r>
          </a:p>
          <a:p>
            <a:pPr marL="116205" marR="0" indent="0">
              <a:spcBef>
                <a:spcPts val="895"/>
              </a:spcBef>
              <a:spcAft>
                <a:spcPts val="0"/>
              </a:spcAft>
            </a:pPr>
            <a:r>
              <a:rPr lang="en-US" dirty="0">
                <a:effectLst/>
                <a:latin typeface="Arial" panose="020B0604020202020204" pitchFamily="34" charset="0"/>
                <a:ea typeface="Arial" panose="020B0604020202020204" pitchFamily="34" charset="0"/>
                <a:cs typeface="Times New Roman" panose="02020603050405020304" pitchFamily="18" charset="0"/>
              </a:rPr>
              <a:t>If</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none</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of</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the</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above</a:t>
            </a:r>
            <a:r>
              <a:rPr lang="en-US" spc="-35"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are</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available</a:t>
            </a:r>
            <a:r>
              <a:rPr lang="en-US" spc="-7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to</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assist,</a:t>
            </a:r>
            <a:r>
              <a:rPr lang="en-US" spc="-3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this</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guide</a:t>
            </a:r>
            <a:r>
              <a:rPr lang="en-US" spc="-4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is</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for</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you! Additional mapping resources can be found on the </a:t>
            </a:r>
            <a:r>
              <a:rPr lang="en-US" u="sng" spc="-5" dirty="0">
                <a:solidFill>
                  <a:srgbClr val="0000FF"/>
                </a:solidFill>
                <a:effectLst/>
                <a:latin typeface="Arial" panose="020B0604020202020204" pitchFamily="34" charset="0"/>
                <a:ea typeface="Arial" panose="020B0604020202020204" pitchFamily="34" charset="0"/>
                <a:cs typeface="Times New Roman" panose="02020603050405020304" pitchFamily="18" charset="0"/>
                <a:hlinkClick r:id="rId2"/>
              </a:rPr>
              <a:t>KDOT Active Transportation Resources</a:t>
            </a:r>
            <a:r>
              <a:rPr lang="en-US" spc="-5" dirty="0">
                <a:effectLst/>
                <a:latin typeface="Arial" panose="020B0604020202020204" pitchFamily="34" charset="0"/>
                <a:ea typeface="Arial" panose="020B0604020202020204" pitchFamily="34" charset="0"/>
                <a:cs typeface="Times New Roman" panose="02020603050405020304" pitchFamily="18" charset="0"/>
              </a:rPr>
              <a:t> webpage. </a:t>
            </a:r>
            <a:endParaRPr lang="en-US"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537410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14">
            <a:extLst>
              <a:ext uri="{FF2B5EF4-FFF2-40B4-BE49-F238E27FC236}">
                <a16:creationId xmlns:a16="http://schemas.microsoft.com/office/drawing/2014/main" id="{BFA2ABD9-B3A8-4E8D-AAA9-CF1F75BA447E}"/>
              </a:ext>
            </a:extLst>
          </p:cNvPr>
          <p:cNvSpPr txBox="1">
            <a:spLocks noChangeArrowheads="1"/>
          </p:cNvSpPr>
          <p:nvPr/>
        </p:nvSpPr>
        <p:spPr bwMode="auto">
          <a:xfrm>
            <a:off x="200315" y="2140626"/>
            <a:ext cx="4944862" cy="14893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928688" algn="l"/>
              </a:tabLst>
              <a:defRPr>
                <a:solidFill>
                  <a:schemeClr val="tx1"/>
                </a:solidFill>
                <a:latin typeface="Arial" panose="020B0604020202020204" pitchFamily="34" charset="0"/>
              </a:defRPr>
            </a:lvl1pPr>
            <a:lvl2pPr eaLnBrk="0" fontAlgn="base" hangingPunct="0">
              <a:spcBef>
                <a:spcPct val="0"/>
              </a:spcBef>
              <a:spcAft>
                <a:spcPct val="0"/>
              </a:spcAft>
              <a:tabLst>
                <a:tab pos="928688" algn="l"/>
              </a:tabLst>
              <a:defRPr>
                <a:solidFill>
                  <a:schemeClr val="tx1"/>
                </a:solidFill>
                <a:latin typeface="Arial" panose="020B0604020202020204" pitchFamily="34" charset="0"/>
              </a:defRPr>
            </a:lvl2pPr>
            <a:lvl3pPr eaLnBrk="0" fontAlgn="base" hangingPunct="0">
              <a:spcBef>
                <a:spcPct val="0"/>
              </a:spcBef>
              <a:spcAft>
                <a:spcPct val="0"/>
              </a:spcAft>
              <a:tabLst>
                <a:tab pos="928688" algn="l"/>
              </a:tabLst>
              <a:defRPr>
                <a:solidFill>
                  <a:schemeClr val="tx1"/>
                </a:solidFill>
                <a:latin typeface="Arial" panose="020B0604020202020204" pitchFamily="34" charset="0"/>
              </a:defRPr>
            </a:lvl3pPr>
            <a:lvl4pPr eaLnBrk="0" fontAlgn="base" hangingPunct="0">
              <a:spcBef>
                <a:spcPct val="0"/>
              </a:spcBef>
              <a:spcAft>
                <a:spcPct val="0"/>
              </a:spcAft>
              <a:tabLst>
                <a:tab pos="928688" algn="l"/>
              </a:tabLst>
              <a:defRPr>
                <a:solidFill>
                  <a:schemeClr val="tx1"/>
                </a:solidFill>
                <a:latin typeface="Arial" panose="020B0604020202020204" pitchFamily="34" charset="0"/>
              </a:defRPr>
            </a:lvl4pPr>
            <a:lvl5pPr eaLnBrk="0" fontAlgn="base" hangingPunct="0">
              <a:spcBef>
                <a:spcPct val="0"/>
              </a:spcBef>
              <a:spcAft>
                <a:spcPct val="0"/>
              </a:spcAft>
              <a:tabLst>
                <a:tab pos="928688" algn="l"/>
              </a:tabLst>
              <a:defRPr>
                <a:solidFill>
                  <a:schemeClr val="tx1"/>
                </a:solidFill>
                <a:latin typeface="Arial" panose="020B0604020202020204" pitchFamily="34" charset="0"/>
              </a:defRPr>
            </a:lvl5pPr>
            <a:lvl6pPr eaLnBrk="0" fontAlgn="base" hangingPunct="0">
              <a:spcBef>
                <a:spcPct val="0"/>
              </a:spcBef>
              <a:spcAft>
                <a:spcPct val="0"/>
              </a:spcAft>
              <a:tabLst>
                <a:tab pos="928688" algn="l"/>
              </a:tabLst>
              <a:defRPr>
                <a:solidFill>
                  <a:schemeClr val="tx1"/>
                </a:solidFill>
                <a:latin typeface="Arial" panose="020B0604020202020204" pitchFamily="34" charset="0"/>
              </a:defRPr>
            </a:lvl6pPr>
            <a:lvl7pPr eaLnBrk="0" fontAlgn="base" hangingPunct="0">
              <a:spcBef>
                <a:spcPct val="0"/>
              </a:spcBef>
              <a:spcAft>
                <a:spcPct val="0"/>
              </a:spcAft>
              <a:tabLst>
                <a:tab pos="928688" algn="l"/>
              </a:tabLst>
              <a:defRPr>
                <a:solidFill>
                  <a:schemeClr val="tx1"/>
                </a:solidFill>
                <a:latin typeface="Arial" panose="020B0604020202020204" pitchFamily="34" charset="0"/>
              </a:defRPr>
            </a:lvl7pPr>
            <a:lvl8pPr eaLnBrk="0" fontAlgn="base" hangingPunct="0">
              <a:spcBef>
                <a:spcPct val="0"/>
              </a:spcBef>
              <a:spcAft>
                <a:spcPct val="0"/>
              </a:spcAft>
              <a:tabLst>
                <a:tab pos="928688" algn="l"/>
              </a:tabLst>
              <a:defRPr>
                <a:solidFill>
                  <a:schemeClr val="tx1"/>
                </a:solidFill>
                <a:latin typeface="Arial" panose="020B0604020202020204" pitchFamily="34" charset="0"/>
              </a:defRPr>
            </a:lvl8pPr>
            <a:lvl9pPr eaLnBrk="0" fontAlgn="base" hangingPunct="0">
              <a:spcBef>
                <a:spcPct val="0"/>
              </a:spcBef>
              <a:spcAft>
                <a:spcPct val="0"/>
              </a:spcAft>
              <a:tabLst>
                <a:tab pos="928688" algn="l"/>
              </a:tabLst>
              <a:defRPr>
                <a:solidFill>
                  <a:schemeClr val="tx1"/>
                </a:solidFill>
                <a:latin typeface="Arial" panose="020B0604020202020204" pitchFamily="34" charset="0"/>
              </a:defRPr>
            </a:lvl9pPr>
          </a:lstStyle>
          <a:p>
            <a:pPr marL="1371600" marR="0" lvl="3" indent="0" defTabSz="914400" rtl="0" eaLnBrk="0" fontAlgn="base" latinLnBrk="0" hangingPunct="0">
              <a:lnSpc>
                <a:spcPct val="100000"/>
              </a:lnSpc>
              <a:spcBef>
                <a:spcPct val="0"/>
              </a:spcBef>
              <a:spcAft>
                <a:spcPct val="0"/>
              </a:spcAft>
              <a:buClrTx/>
              <a:buSzPct val="100000"/>
              <a:buFontTx/>
              <a:buChar char="•"/>
              <a:tabLst>
                <a:tab pos="928688" algn="l"/>
              </a:tabLst>
            </a:pPr>
            <a:r>
              <a:rPr kumimoji="0" lang="en-US" altLang="en-US"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Crashes</a:t>
            </a:r>
            <a:endParaRPr kumimoji="0" lang="en-US" altLang="en-US" b="0" i="0" u="none" strike="noStrike" cap="none" normalizeH="0" baseline="0" dirty="0">
              <a:ln>
                <a:noFill/>
              </a:ln>
              <a:solidFill>
                <a:schemeClr val="tx1"/>
              </a:solidFill>
              <a:effectLst/>
            </a:endParaRPr>
          </a:p>
          <a:p>
            <a:pPr marL="1371600" marR="0" lvl="3" indent="0" defTabSz="914400" rtl="0" eaLnBrk="0" fontAlgn="base" latinLnBrk="0" hangingPunct="0">
              <a:lnSpc>
                <a:spcPct val="100000"/>
              </a:lnSpc>
              <a:spcBef>
                <a:spcPct val="0"/>
              </a:spcBef>
              <a:spcAft>
                <a:spcPct val="0"/>
              </a:spcAft>
              <a:buClrTx/>
              <a:buSzPct val="100000"/>
              <a:buFontTx/>
              <a:buChar char="•"/>
              <a:tabLst>
                <a:tab pos="928688" algn="l"/>
              </a:tabLst>
            </a:pPr>
            <a:r>
              <a:rPr kumimoji="0" lang="en-US" altLang="en-US"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Vehicle volumes</a:t>
            </a:r>
            <a:endParaRPr kumimoji="0" lang="en-US" altLang="en-US" b="0" i="0" u="none" strike="noStrike" cap="none" normalizeH="0" baseline="0" dirty="0">
              <a:ln>
                <a:noFill/>
              </a:ln>
              <a:solidFill>
                <a:schemeClr val="tx1"/>
              </a:solidFill>
              <a:effectLst/>
            </a:endParaRPr>
          </a:p>
          <a:p>
            <a:pPr marL="1371600" marR="0" lvl="3" indent="0" defTabSz="914400" rtl="0" eaLnBrk="0" fontAlgn="base" latinLnBrk="0" hangingPunct="0">
              <a:lnSpc>
                <a:spcPct val="100000"/>
              </a:lnSpc>
              <a:spcBef>
                <a:spcPct val="0"/>
              </a:spcBef>
              <a:spcAft>
                <a:spcPct val="0"/>
              </a:spcAft>
              <a:buClrTx/>
              <a:buSzPct val="100000"/>
              <a:buFontTx/>
              <a:buChar char="•"/>
              <a:tabLst>
                <a:tab pos="928688" algn="l"/>
              </a:tabLst>
            </a:pPr>
            <a:r>
              <a:rPr kumimoji="0" lang="en-US" altLang="en-US"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Bicycle and pedestrian counts</a:t>
            </a:r>
            <a:endParaRPr kumimoji="0" lang="en-US" altLang="en-US" b="0" i="0" u="none" strike="noStrike" cap="none" normalizeH="0" baseline="0" dirty="0">
              <a:ln>
                <a:noFill/>
              </a:ln>
              <a:solidFill>
                <a:schemeClr val="tx1"/>
              </a:solidFill>
              <a:effectLst/>
            </a:endParaRPr>
          </a:p>
          <a:p>
            <a:pPr marL="1371600" marR="0" lvl="3" indent="0" defTabSz="914400" rtl="0" eaLnBrk="0" fontAlgn="base" latinLnBrk="0" hangingPunct="0">
              <a:lnSpc>
                <a:spcPct val="100000"/>
              </a:lnSpc>
              <a:spcBef>
                <a:spcPct val="0"/>
              </a:spcBef>
              <a:spcAft>
                <a:spcPct val="0"/>
              </a:spcAft>
              <a:buClrTx/>
              <a:buSzPct val="100000"/>
              <a:buFontTx/>
              <a:buChar char="•"/>
              <a:tabLst>
                <a:tab pos="928688" algn="l"/>
              </a:tabLst>
            </a:pPr>
            <a:r>
              <a:rPr kumimoji="0" lang="en-US" altLang="en-US"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Existing and planned bicycle routes</a:t>
            </a:r>
            <a:endParaRPr kumimoji="0" lang="en-US" altLang="en-US" b="0" i="0" u="none" strike="noStrike" cap="none" normalizeH="0" baseline="0" dirty="0">
              <a:ln>
                <a:noFill/>
              </a:ln>
              <a:solidFill>
                <a:schemeClr val="tx1"/>
              </a:solidFill>
              <a:effectLst/>
            </a:endParaRPr>
          </a:p>
          <a:p>
            <a:pPr marL="1371600" marR="0" lvl="3" indent="0" defTabSz="914400" rtl="0" eaLnBrk="0" fontAlgn="base" latinLnBrk="0" hangingPunct="0">
              <a:lnSpc>
                <a:spcPct val="100000"/>
              </a:lnSpc>
              <a:spcBef>
                <a:spcPct val="0"/>
              </a:spcBef>
              <a:spcAft>
                <a:spcPct val="0"/>
              </a:spcAft>
              <a:buClrTx/>
              <a:buSzPct val="100000"/>
              <a:buFontTx/>
              <a:buChar char="•"/>
              <a:tabLst>
                <a:tab pos="928688" algn="l"/>
              </a:tabLst>
            </a:pPr>
            <a:r>
              <a:rPr kumimoji="0" lang="en-US" altLang="en-US"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Sidewalk inventory</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928688" algn="l"/>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 name="Text Box 13">
            <a:extLst>
              <a:ext uri="{FF2B5EF4-FFF2-40B4-BE49-F238E27FC236}">
                <a16:creationId xmlns:a16="http://schemas.microsoft.com/office/drawing/2014/main" id="{84F9A1C5-6341-4CDF-BBB7-D322F31FC31B}"/>
              </a:ext>
            </a:extLst>
          </p:cNvPr>
          <p:cNvSpPr txBox="1">
            <a:spLocks noChangeArrowheads="1"/>
          </p:cNvSpPr>
          <p:nvPr/>
        </p:nvSpPr>
        <p:spPr bwMode="auto">
          <a:xfrm>
            <a:off x="5243293" y="2154019"/>
            <a:ext cx="4325938" cy="12001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eaLnBrk="0" fontAlgn="base" hangingPunct="0">
              <a:spcBef>
                <a:spcPct val="0"/>
              </a:spcBef>
              <a:spcAft>
                <a:spcPct val="0"/>
              </a:spcAft>
              <a:tabLst>
                <a:tab pos="928688" algn="l"/>
              </a:tabLst>
              <a:defRPr>
                <a:solidFill>
                  <a:schemeClr val="tx1"/>
                </a:solidFill>
                <a:latin typeface="Arial" panose="020B0604020202020204" pitchFamily="34" charset="0"/>
              </a:defRPr>
            </a:lvl1pPr>
            <a:lvl2pPr eaLnBrk="0" fontAlgn="base" hangingPunct="0">
              <a:spcBef>
                <a:spcPct val="0"/>
              </a:spcBef>
              <a:spcAft>
                <a:spcPct val="0"/>
              </a:spcAft>
              <a:tabLst>
                <a:tab pos="928688" algn="l"/>
              </a:tabLst>
              <a:defRPr>
                <a:solidFill>
                  <a:schemeClr val="tx1"/>
                </a:solidFill>
                <a:latin typeface="Arial" panose="020B0604020202020204" pitchFamily="34" charset="0"/>
              </a:defRPr>
            </a:lvl2pPr>
            <a:lvl3pPr eaLnBrk="0" fontAlgn="base" hangingPunct="0">
              <a:spcBef>
                <a:spcPct val="0"/>
              </a:spcBef>
              <a:spcAft>
                <a:spcPct val="0"/>
              </a:spcAft>
              <a:tabLst>
                <a:tab pos="928688" algn="l"/>
              </a:tabLst>
              <a:defRPr>
                <a:solidFill>
                  <a:schemeClr val="tx1"/>
                </a:solidFill>
                <a:latin typeface="Arial" panose="020B0604020202020204" pitchFamily="34" charset="0"/>
              </a:defRPr>
            </a:lvl3pPr>
            <a:lvl4pPr eaLnBrk="0" fontAlgn="base" hangingPunct="0">
              <a:spcBef>
                <a:spcPct val="0"/>
              </a:spcBef>
              <a:spcAft>
                <a:spcPct val="0"/>
              </a:spcAft>
              <a:tabLst>
                <a:tab pos="928688" algn="l"/>
              </a:tabLst>
              <a:defRPr>
                <a:solidFill>
                  <a:schemeClr val="tx1"/>
                </a:solidFill>
                <a:latin typeface="Arial" panose="020B0604020202020204" pitchFamily="34" charset="0"/>
              </a:defRPr>
            </a:lvl4pPr>
            <a:lvl5pPr eaLnBrk="0" fontAlgn="base" hangingPunct="0">
              <a:spcBef>
                <a:spcPct val="0"/>
              </a:spcBef>
              <a:spcAft>
                <a:spcPct val="0"/>
              </a:spcAft>
              <a:tabLst>
                <a:tab pos="928688" algn="l"/>
              </a:tabLst>
              <a:defRPr>
                <a:solidFill>
                  <a:schemeClr val="tx1"/>
                </a:solidFill>
                <a:latin typeface="Arial" panose="020B0604020202020204" pitchFamily="34" charset="0"/>
              </a:defRPr>
            </a:lvl5pPr>
            <a:lvl6pPr eaLnBrk="0" fontAlgn="base" hangingPunct="0">
              <a:spcBef>
                <a:spcPct val="0"/>
              </a:spcBef>
              <a:spcAft>
                <a:spcPct val="0"/>
              </a:spcAft>
              <a:tabLst>
                <a:tab pos="928688" algn="l"/>
              </a:tabLst>
              <a:defRPr>
                <a:solidFill>
                  <a:schemeClr val="tx1"/>
                </a:solidFill>
                <a:latin typeface="Arial" panose="020B0604020202020204" pitchFamily="34" charset="0"/>
              </a:defRPr>
            </a:lvl6pPr>
            <a:lvl7pPr eaLnBrk="0" fontAlgn="base" hangingPunct="0">
              <a:spcBef>
                <a:spcPct val="0"/>
              </a:spcBef>
              <a:spcAft>
                <a:spcPct val="0"/>
              </a:spcAft>
              <a:tabLst>
                <a:tab pos="928688" algn="l"/>
              </a:tabLst>
              <a:defRPr>
                <a:solidFill>
                  <a:schemeClr val="tx1"/>
                </a:solidFill>
                <a:latin typeface="Arial" panose="020B0604020202020204" pitchFamily="34" charset="0"/>
              </a:defRPr>
            </a:lvl7pPr>
            <a:lvl8pPr eaLnBrk="0" fontAlgn="base" hangingPunct="0">
              <a:spcBef>
                <a:spcPct val="0"/>
              </a:spcBef>
              <a:spcAft>
                <a:spcPct val="0"/>
              </a:spcAft>
              <a:tabLst>
                <a:tab pos="928688" algn="l"/>
              </a:tabLst>
              <a:defRPr>
                <a:solidFill>
                  <a:schemeClr val="tx1"/>
                </a:solidFill>
                <a:latin typeface="Arial" panose="020B0604020202020204" pitchFamily="34" charset="0"/>
              </a:defRPr>
            </a:lvl8pPr>
            <a:lvl9pPr eaLnBrk="0" fontAlgn="base" hangingPunct="0">
              <a:spcBef>
                <a:spcPct val="0"/>
              </a:spcBef>
              <a:spcAft>
                <a:spcPct val="0"/>
              </a:spcAft>
              <a:tabLst>
                <a:tab pos="928688" algn="l"/>
              </a:tabLst>
              <a:defRPr>
                <a:solidFill>
                  <a:schemeClr val="tx1"/>
                </a:solidFill>
                <a:latin typeface="Arial" panose="020B0604020202020204" pitchFamily="34" charset="0"/>
              </a:defRPr>
            </a:lvl9pPr>
          </a:lstStyle>
          <a:p>
            <a:pPr marL="1371600" marR="0" lvl="3" indent="0" algn="l" defTabSz="914400" rtl="0" eaLnBrk="0" fontAlgn="base" latinLnBrk="0" hangingPunct="0">
              <a:lnSpc>
                <a:spcPct val="100000"/>
              </a:lnSpc>
              <a:spcBef>
                <a:spcPct val="0"/>
              </a:spcBef>
              <a:spcAft>
                <a:spcPct val="0"/>
              </a:spcAft>
              <a:buClrTx/>
              <a:buSzPct val="100000"/>
              <a:buFontTx/>
              <a:buChar char="•"/>
              <a:tabLst>
                <a:tab pos="928688" algn="l"/>
              </a:tabLst>
            </a:pPr>
            <a:r>
              <a:rPr kumimoji="0" lang="en-US" altLang="en-US"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Bicycle level of stress</a:t>
            </a:r>
            <a:endParaRPr kumimoji="0" lang="en-US" altLang="en-US" b="0" i="0" u="none" strike="noStrike" cap="none" normalizeH="0" baseline="0" dirty="0">
              <a:ln>
                <a:noFill/>
              </a:ln>
              <a:solidFill>
                <a:schemeClr val="tx1"/>
              </a:solidFill>
              <a:effectLst/>
            </a:endParaRPr>
          </a:p>
          <a:p>
            <a:pPr marL="1371600" marR="0" lvl="3" indent="0" algn="l" defTabSz="914400" rtl="0" eaLnBrk="0" fontAlgn="base" latinLnBrk="0" hangingPunct="0">
              <a:lnSpc>
                <a:spcPct val="100000"/>
              </a:lnSpc>
              <a:spcBef>
                <a:spcPct val="0"/>
              </a:spcBef>
              <a:spcAft>
                <a:spcPct val="0"/>
              </a:spcAft>
              <a:buClrTx/>
              <a:buSzPct val="100000"/>
              <a:buFontTx/>
              <a:buChar char="•"/>
              <a:tabLst>
                <a:tab pos="928688" algn="l"/>
              </a:tabLst>
            </a:pPr>
            <a:r>
              <a:rPr kumimoji="0" lang="en-US" altLang="en-US"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Community demographics</a:t>
            </a:r>
            <a:endParaRPr kumimoji="0" lang="en-US" altLang="en-US" b="0" i="0" u="none" strike="noStrike" cap="none" normalizeH="0" baseline="0" dirty="0">
              <a:ln>
                <a:noFill/>
              </a:ln>
              <a:solidFill>
                <a:schemeClr val="tx1"/>
              </a:solidFill>
              <a:effectLst/>
            </a:endParaRPr>
          </a:p>
          <a:p>
            <a:pPr marL="1371600" marR="0" lvl="3" indent="0" algn="l" defTabSz="914400" rtl="0" eaLnBrk="0" fontAlgn="base" latinLnBrk="0" hangingPunct="0">
              <a:lnSpc>
                <a:spcPct val="100000"/>
              </a:lnSpc>
              <a:spcBef>
                <a:spcPct val="0"/>
              </a:spcBef>
              <a:spcAft>
                <a:spcPct val="0"/>
              </a:spcAft>
              <a:buClrTx/>
              <a:buSzPct val="100000"/>
              <a:buFontTx/>
              <a:buChar char="•"/>
              <a:tabLst>
                <a:tab pos="928688" algn="l"/>
              </a:tabLst>
            </a:pPr>
            <a:r>
              <a:rPr kumimoji="0" lang="en-US" altLang="en-US"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Land use</a:t>
            </a:r>
            <a:endParaRPr kumimoji="0" lang="en-US" altLang="en-US" b="0" i="0" u="none" strike="noStrike" cap="none" normalizeH="0" baseline="0" dirty="0">
              <a:ln>
                <a:noFill/>
              </a:ln>
              <a:solidFill>
                <a:schemeClr val="tx1"/>
              </a:solidFill>
              <a:effectLst/>
            </a:endParaRPr>
          </a:p>
          <a:p>
            <a:pPr marL="1371600" marR="0" lvl="3" indent="0" algn="l" defTabSz="914400" rtl="0" eaLnBrk="0" fontAlgn="base" latinLnBrk="0" hangingPunct="0">
              <a:lnSpc>
                <a:spcPct val="100000"/>
              </a:lnSpc>
              <a:spcBef>
                <a:spcPct val="0"/>
              </a:spcBef>
              <a:spcAft>
                <a:spcPct val="0"/>
              </a:spcAft>
              <a:buClrTx/>
              <a:buSzPct val="100000"/>
              <a:buFontTx/>
              <a:buChar char="•"/>
              <a:tabLst>
                <a:tab pos="928688" algn="l"/>
              </a:tabLst>
            </a:pPr>
            <a:r>
              <a:rPr kumimoji="0" lang="en-US" altLang="en-US"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Points of interest</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
        <p:nvSpPr>
          <p:cNvPr id="14" name="Rectangle 15">
            <a:extLst>
              <a:ext uri="{FF2B5EF4-FFF2-40B4-BE49-F238E27FC236}">
                <a16:creationId xmlns:a16="http://schemas.microsoft.com/office/drawing/2014/main" id="{EDBCE1AC-39DA-493E-8AE3-F16EB79978F0}"/>
              </a:ext>
            </a:extLst>
          </p:cNvPr>
          <p:cNvSpPr>
            <a:spLocks noChangeArrowheads="1"/>
          </p:cNvSpPr>
          <p:nvPr/>
        </p:nvSpPr>
        <p:spPr bwMode="auto">
          <a:xfrm>
            <a:off x="489886" y="262490"/>
            <a:ext cx="9079345" cy="1891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85622" tIns="44436" rIns="0" bIns="0" numCol="1" anchor="ctr" anchorCtr="0" compatLnSpc="1">
            <a:prstTxWarp prst="textNoShape">
              <a:avLst/>
            </a:prstTxWarp>
            <a:spAutoFit/>
          </a:bodyPr>
          <a:lstStyle>
            <a:lvl1pPr eaLnBrk="0" fontAlgn="base" hangingPunct="0">
              <a:spcBef>
                <a:spcPct val="0"/>
              </a:spcBef>
              <a:spcAft>
                <a:spcPct val="0"/>
              </a:spcAft>
              <a:tabLst>
                <a:tab pos="971550" algn="l"/>
              </a:tabLst>
              <a:defRPr>
                <a:solidFill>
                  <a:schemeClr val="tx1"/>
                </a:solidFill>
                <a:latin typeface="Arial" panose="020B0604020202020204" pitchFamily="34" charset="0"/>
              </a:defRPr>
            </a:lvl1pPr>
            <a:lvl2pPr eaLnBrk="0" fontAlgn="base" hangingPunct="0">
              <a:spcBef>
                <a:spcPct val="0"/>
              </a:spcBef>
              <a:spcAft>
                <a:spcPct val="0"/>
              </a:spcAft>
              <a:tabLst>
                <a:tab pos="971550" algn="l"/>
              </a:tabLst>
              <a:defRPr>
                <a:solidFill>
                  <a:schemeClr val="tx1"/>
                </a:solidFill>
                <a:latin typeface="Arial" panose="020B0604020202020204" pitchFamily="34" charset="0"/>
              </a:defRPr>
            </a:lvl2pPr>
            <a:lvl3pPr eaLnBrk="0" fontAlgn="base" hangingPunct="0">
              <a:spcBef>
                <a:spcPct val="0"/>
              </a:spcBef>
              <a:spcAft>
                <a:spcPct val="0"/>
              </a:spcAft>
              <a:tabLst>
                <a:tab pos="971550" algn="l"/>
              </a:tabLst>
              <a:defRPr>
                <a:solidFill>
                  <a:schemeClr val="tx1"/>
                </a:solidFill>
                <a:latin typeface="Arial" panose="020B0604020202020204" pitchFamily="34" charset="0"/>
              </a:defRPr>
            </a:lvl3pPr>
            <a:lvl4pPr eaLnBrk="0" fontAlgn="base" hangingPunct="0">
              <a:spcBef>
                <a:spcPct val="0"/>
              </a:spcBef>
              <a:spcAft>
                <a:spcPct val="0"/>
              </a:spcAft>
              <a:tabLst>
                <a:tab pos="971550" algn="l"/>
              </a:tabLst>
              <a:defRPr>
                <a:solidFill>
                  <a:schemeClr val="tx1"/>
                </a:solidFill>
                <a:latin typeface="Arial" panose="020B0604020202020204" pitchFamily="34" charset="0"/>
              </a:defRPr>
            </a:lvl4pPr>
            <a:lvl5pPr eaLnBrk="0" fontAlgn="base" hangingPunct="0">
              <a:spcBef>
                <a:spcPct val="0"/>
              </a:spcBef>
              <a:spcAft>
                <a:spcPct val="0"/>
              </a:spcAft>
              <a:tabLst>
                <a:tab pos="971550" algn="l"/>
              </a:tabLst>
              <a:defRPr>
                <a:solidFill>
                  <a:schemeClr val="tx1"/>
                </a:solidFill>
                <a:latin typeface="Arial" panose="020B0604020202020204" pitchFamily="34" charset="0"/>
              </a:defRPr>
            </a:lvl5pPr>
            <a:lvl6pPr eaLnBrk="0" fontAlgn="base" hangingPunct="0">
              <a:spcBef>
                <a:spcPct val="0"/>
              </a:spcBef>
              <a:spcAft>
                <a:spcPct val="0"/>
              </a:spcAft>
              <a:tabLst>
                <a:tab pos="971550" algn="l"/>
              </a:tabLst>
              <a:defRPr>
                <a:solidFill>
                  <a:schemeClr val="tx1"/>
                </a:solidFill>
                <a:latin typeface="Arial" panose="020B0604020202020204" pitchFamily="34" charset="0"/>
              </a:defRPr>
            </a:lvl6pPr>
            <a:lvl7pPr eaLnBrk="0" fontAlgn="base" hangingPunct="0">
              <a:spcBef>
                <a:spcPct val="0"/>
              </a:spcBef>
              <a:spcAft>
                <a:spcPct val="0"/>
              </a:spcAft>
              <a:tabLst>
                <a:tab pos="971550" algn="l"/>
              </a:tabLst>
              <a:defRPr>
                <a:solidFill>
                  <a:schemeClr val="tx1"/>
                </a:solidFill>
                <a:latin typeface="Arial" panose="020B0604020202020204" pitchFamily="34" charset="0"/>
              </a:defRPr>
            </a:lvl7pPr>
            <a:lvl8pPr eaLnBrk="0" fontAlgn="base" hangingPunct="0">
              <a:spcBef>
                <a:spcPct val="0"/>
              </a:spcBef>
              <a:spcAft>
                <a:spcPct val="0"/>
              </a:spcAft>
              <a:tabLst>
                <a:tab pos="971550" algn="l"/>
              </a:tabLst>
              <a:defRPr>
                <a:solidFill>
                  <a:schemeClr val="tx1"/>
                </a:solidFill>
                <a:latin typeface="Arial" panose="020B0604020202020204" pitchFamily="34" charset="0"/>
              </a:defRPr>
            </a:lvl8pPr>
            <a:lvl9pPr eaLnBrk="0" fontAlgn="base" hangingPunct="0">
              <a:spcBef>
                <a:spcPct val="0"/>
              </a:spcBef>
              <a:spcAft>
                <a:spcPct val="0"/>
              </a:spcAft>
              <a:tabLst>
                <a:tab pos="9715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71550" algn="l"/>
              </a:tabLst>
            </a:pPr>
            <a:r>
              <a:rPr kumimoji="0" lang="en-US" altLang="en-US" sz="4800" b="1" i="0" u="none" strike="noStrike" cap="none" normalizeH="0" baseline="0" dirty="0">
                <a:ln>
                  <a:noFill/>
                </a:ln>
                <a:solidFill>
                  <a:srgbClr val="002569"/>
                </a:solidFill>
                <a:effectLst/>
                <a:latin typeface="Arial" panose="020B0604020202020204" pitchFamily="34" charset="0"/>
                <a:ea typeface="Arial" panose="020B0604020202020204" pitchFamily="34" charset="0"/>
                <a:cs typeface="Times New Roman" panose="02020603050405020304" pitchFamily="18" charset="0"/>
              </a:rPr>
              <a:t>Existing Conditions Mapping</a:t>
            </a:r>
            <a:endParaRPr kumimoji="0" lang="en-US" altLang="en-US" sz="4800" b="1"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tab pos="971550" algn="l"/>
              </a:tabLst>
            </a:pPr>
            <a:r>
              <a:rPr kumimoji="0" lang="en-US" altLang="en-US"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Times New Roman" panose="02020603050405020304" pitchFamily="18" charset="0"/>
              </a:rPr>
              <a:t>Resources like those listed on the previous page may also have maps and data that are relevant to include. </a:t>
            </a:r>
            <a:r>
              <a:rPr kumimoji="0" lang="en-US" altLang="en-US" b="1"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Times New Roman" panose="02020603050405020304" pitchFamily="18" charset="0"/>
              </a:rPr>
              <a:t>If available</a:t>
            </a:r>
            <a:r>
              <a:rPr kumimoji="0" lang="en-US" altLang="en-US"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Times New Roman" panose="02020603050405020304" pitchFamily="18" charset="0"/>
              </a:rPr>
              <a:t>, you may want to analyze and include information such as:</a:t>
            </a: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71550" algn="l"/>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18">
            <a:extLst>
              <a:ext uri="{FF2B5EF4-FFF2-40B4-BE49-F238E27FC236}">
                <a16:creationId xmlns:a16="http://schemas.microsoft.com/office/drawing/2014/main" id="{85ED0750-A9DA-470F-AE1C-76F67B9806E4}"/>
              </a:ext>
            </a:extLst>
          </p:cNvPr>
          <p:cNvSpPr>
            <a:spLocks noChangeArrowheads="1"/>
          </p:cNvSpPr>
          <p:nvPr/>
        </p:nvSpPr>
        <p:spPr bwMode="auto">
          <a:xfrm>
            <a:off x="618477" y="3637774"/>
            <a:ext cx="9929091" cy="2844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44360" tIns="444360" rIns="1675872" bIns="177744" numCol="1" anchor="ctr" anchorCtr="0" compatLnSpc="1">
            <a:prstTxWarp prst="textNoShape">
              <a:avLst/>
            </a:prstTxWarp>
            <a:spAutoFit/>
          </a:bodyPr>
          <a:lstStyle>
            <a:lvl1pPr eaLnBrk="0" fontAlgn="base" hangingPunct="0">
              <a:spcBef>
                <a:spcPct val="0"/>
              </a:spcBef>
              <a:spcAft>
                <a:spcPct val="0"/>
              </a:spcAft>
              <a:tabLst>
                <a:tab pos="971550" algn="l"/>
              </a:tabLst>
              <a:defRPr>
                <a:solidFill>
                  <a:schemeClr val="tx1"/>
                </a:solidFill>
                <a:latin typeface="Arial" panose="020B0604020202020204" pitchFamily="34" charset="0"/>
              </a:defRPr>
            </a:lvl1pPr>
            <a:lvl2pPr eaLnBrk="0" fontAlgn="base" hangingPunct="0">
              <a:spcBef>
                <a:spcPct val="0"/>
              </a:spcBef>
              <a:spcAft>
                <a:spcPct val="0"/>
              </a:spcAft>
              <a:tabLst>
                <a:tab pos="971550" algn="l"/>
              </a:tabLst>
              <a:defRPr>
                <a:solidFill>
                  <a:schemeClr val="tx1"/>
                </a:solidFill>
                <a:latin typeface="Arial" panose="020B0604020202020204" pitchFamily="34" charset="0"/>
              </a:defRPr>
            </a:lvl2pPr>
            <a:lvl3pPr eaLnBrk="0" fontAlgn="base" hangingPunct="0">
              <a:spcBef>
                <a:spcPct val="0"/>
              </a:spcBef>
              <a:spcAft>
                <a:spcPct val="0"/>
              </a:spcAft>
              <a:tabLst>
                <a:tab pos="971550" algn="l"/>
              </a:tabLst>
              <a:defRPr>
                <a:solidFill>
                  <a:schemeClr val="tx1"/>
                </a:solidFill>
                <a:latin typeface="Arial" panose="020B0604020202020204" pitchFamily="34" charset="0"/>
              </a:defRPr>
            </a:lvl3pPr>
            <a:lvl4pPr eaLnBrk="0" fontAlgn="base" hangingPunct="0">
              <a:spcBef>
                <a:spcPct val="0"/>
              </a:spcBef>
              <a:spcAft>
                <a:spcPct val="0"/>
              </a:spcAft>
              <a:tabLst>
                <a:tab pos="971550" algn="l"/>
              </a:tabLst>
              <a:defRPr>
                <a:solidFill>
                  <a:schemeClr val="tx1"/>
                </a:solidFill>
                <a:latin typeface="Arial" panose="020B0604020202020204" pitchFamily="34" charset="0"/>
              </a:defRPr>
            </a:lvl4pPr>
            <a:lvl5pPr eaLnBrk="0" fontAlgn="base" hangingPunct="0">
              <a:spcBef>
                <a:spcPct val="0"/>
              </a:spcBef>
              <a:spcAft>
                <a:spcPct val="0"/>
              </a:spcAft>
              <a:tabLst>
                <a:tab pos="971550" algn="l"/>
              </a:tabLst>
              <a:defRPr>
                <a:solidFill>
                  <a:schemeClr val="tx1"/>
                </a:solidFill>
                <a:latin typeface="Arial" panose="020B0604020202020204" pitchFamily="34" charset="0"/>
              </a:defRPr>
            </a:lvl5pPr>
            <a:lvl6pPr eaLnBrk="0" fontAlgn="base" hangingPunct="0">
              <a:spcBef>
                <a:spcPct val="0"/>
              </a:spcBef>
              <a:spcAft>
                <a:spcPct val="0"/>
              </a:spcAft>
              <a:tabLst>
                <a:tab pos="971550" algn="l"/>
              </a:tabLst>
              <a:defRPr>
                <a:solidFill>
                  <a:schemeClr val="tx1"/>
                </a:solidFill>
                <a:latin typeface="Arial" panose="020B0604020202020204" pitchFamily="34" charset="0"/>
              </a:defRPr>
            </a:lvl6pPr>
            <a:lvl7pPr eaLnBrk="0" fontAlgn="base" hangingPunct="0">
              <a:spcBef>
                <a:spcPct val="0"/>
              </a:spcBef>
              <a:spcAft>
                <a:spcPct val="0"/>
              </a:spcAft>
              <a:tabLst>
                <a:tab pos="971550" algn="l"/>
              </a:tabLst>
              <a:defRPr>
                <a:solidFill>
                  <a:schemeClr val="tx1"/>
                </a:solidFill>
                <a:latin typeface="Arial" panose="020B0604020202020204" pitchFamily="34" charset="0"/>
              </a:defRPr>
            </a:lvl7pPr>
            <a:lvl8pPr eaLnBrk="0" fontAlgn="base" hangingPunct="0">
              <a:spcBef>
                <a:spcPct val="0"/>
              </a:spcBef>
              <a:spcAft>
                <a:spcPct val="0"/>
              </a:spcAft>
              <a:tabLst>
                <a:tab pos="971550" algn="l"/>
              </a:tabLst>
              <a:defRPr>
                <a:solidFill>
                  <a:schemeClr val="tx1"/>
                </a:solidFill>
                <a:latin typeface="Arial" panose="020B0604020202020204" pitchFamily="34" charset="0"/>
              </a:defRPr>
            </a:lvl8pPr>
            <a:lvl9pPr eaLnBrk="0" fontAlgn="base" hangingPunct="0">
              <a:spcBef>
                <a:spcPct val="0"/>
              </a:spcBef>
              <a:spcAft>
                <a:spcPct val="0"/>
              </a:spcAft>
              <a:tabLst>
                <a:tab pos="9715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tab pos="971550" algn="l"/>
              </a:tabLst>
            </a:pPr>
            <a:r>
              <a:rPr kumimoji="0" lang="en-US" altLang="en-US"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Times New Roman" panose="02020603050405020304" pitchFamily="18" charset="0"/>
              </a:rPr>
              <a:t>KDOT’s </a:t>
            </a:r>
            <a:r>
              <a:rPr kumimoji="0" lang="en-US" altLang="en-US"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Times New Roman" panose="02020603050405020304" pitchFamily="18" charset="0"/>
                <a:hlinkClick r:id="rId2"/>
              </a:rPr>
              <a:t>ArcGIS online mapping page</a:t>
            </a:r>
            <a:r>
              <a:rPr kumimoji="0" lang="en-US" altLang="en-US" b="0" i="0" u="sng" strike="noStrike" cap="none" normalizeH="0" baseline="0" dirty="0">
                <a:ln>
                  <a:noFill/>
                </a:ln>
                <a:solidFill>
                  <a:srgbClr val="0563C1"/>
                </a:solidFill>
                <a:effectLst/>
                <a:latin typeface="Arial" panose="020B0604020202020204" pitchFamily="34" charset="0"/>
                <a:ea typeface="Arial" panose="020B0604020202020204" pitchFamily="34" charset="0"/>
                <a:cs typeface="Times New Roman" panose="02020603050405020304" pitchFamily="18" charset="0"/>
                <a:hlinkClick r:id="rId2"/>
              </a:rPr>
              <a:t> </a:t>
            </a:r>
            <a:r>
              <a:rPr kumimoji="0" lang="en-US" altLang="en-US"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Times New Roman" panose="02020603050405020304" pitchFamily="18" charset="0"/>
              </a:rPr>
              <a:t>provides a variety of data that may be useful to analyze for your plan. Visit the “</a:t>
            </a:r>
            <a:r>
              <a:rPr kumimoji="0" lang="en-US" altLang="en-US"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Times New Roman" panose="02020603050405020304" pitchFamily="18" charset="0"/>
                <a:hlinkClick r:id="rId3"/>
              </a:rPr>
              <a:t>Transportation Planning – State System Map</a:t>
            </a:r>
            <a:r>
              <a:rPr kumimoji="0" lang="en-US" altLang="en-US" b="0" i="0" u="sng" strike="noStrike" cap="none" normalizeH="0" baseline="0" dirty="0">
                <a:ln>
                  <a:noFill/>
                </a:ln>
                <a:solidFill>
                  <a:srgbClr val="0000FF"/>
                </a:solidFill>
                <a:effectLst/>
                <a:latin typeface="Arial" panose="020B0604020202020204" pitchFamily="34" charset="0"/>
                <a:ea typeface="Arial" panose="020B0604020202020204" pitchFamily="34" charset="0"/>
                <a:cs typeface="Times New Roman" panose="02020603050405020304" pitchFamily="18" charset="0"/>
              </a:rPr>
              <a:t>”</a:t>
            </a:r>
            <a:r>
              <a:rPr kumimoji="0" lang="en-US" altLang="en-US"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Times New Roman" panose="02020603050405020304" pitchFamily="18" charset="0"/>
              </a:rPr>
              <a:t> to display maps of traffic volumes, speed limits, and other relevant data on State systems. If desired, you can take screenshots of these maps to include in your plan. For a guide on using this resource, see “Navigating the Kansas State Government GIS: Transportation Planning State System Map” on the </a:t>
            </a:r>
            <a:r>
              <a:rPr lang="en-US" dirty="0">
                <a:cs typeface="Times New Roman" panose="02020603050405020304" pitchFamily="18" charset="0"/>
                <a:hlinkClick r:id="rId4"/>
              </a:rPr>
              <a:t>KDOT Active Transportation Planning Toolkit </a:t>
            </a:r>
            <a:r>
              <a:rPr kumimoji="0" lang="en-US" altLang="en-US" b="0" i="0" u="none" strike="noStrike" cap="none" normalizeH="0" baseline="0" dirty="0">
                <a:ln>
                  <a:noFill/>
                </a:ln>
                <a:solidFill>
                  <a:schemeClr val="tx1"/>
                </a:solidFill>
                <a:effectLst/>
                <a:latin typeface="Arial" panose="020B0604020202020204" pitchFamily="34" charset="0"/>
                <a:ea typeface="Arial" panose="020B0604020202020204" pitchFamily="34" charset="0"/>
                <a:cs typeface="Times New Roman" panose="02020603050405020304" pitchFamily="18" charset="0"/>
              </a:rPr>
              <a:t>webpage.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50963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F8D4BDC-5843-4CEF-A6FF-ADA31998145E}"/>
              </a:ext>
            </a:extLst>
          </p:cNvPr>
          <p:cNvSpPr txBox="1"/>
          <p:nvPr/>
        </p:nvSpPr>
        <p:spPr>
          <a:xfrm>
            <a:off x="514165" y="415346"/>
            <a:ext cx="11017188" cy="5339282"/>
          </a:xfrm>
          <a:prstGeom prst="rect">
            <a:avLst/>
          </a:prstGeom>
          <a:noFill/>
        </p:spPr>
        <p:txBody>
          <a:bodyPr wrap="square">
            <a:spAutoFit/>
          </a:bodyPr>
          <a:lstStyle/>
          <a:p>
            <a:pPr marL="66040" marR="0">
              <a:lnSpc>
                <a:spcPts val="5000"/>
              </a:lnSpc>
              <a:spcBef>
                <a:spcPts val="0"/>
              </a:spcBef>
              <a:spcAft>
                <a:spcPts val="0"/>
              </a:spcAft>
            </a:pPr>
            <a:r>
              <a:rPr lang="en-US" sz="4800" b="1" kern="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Basic Map</a:t>
            </a:r>
            <a:r>
              <a:rPr lang="en-US" sz="4800" b="1" kern="0" spc="-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 Making</a:t>
            </a:r>
            <a:r>
              <a:rPr lang="en-US" sz="4800" b="1" kern="0" spc="-1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 </a:t>
            </a:r>
            <a:r>
              <a:rPr lang="en-US" sz="4800" b="1" kern="0" spc="-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Principles</a:t>
            </a:r>
            <a:endParaRPr lang="en-US" sz="4800" b="1" kern="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35"/>
              </a:spcBef>
              <a:spcAft>
                <a:spcPts val="0"/>
              </a:spcAft>
            </a:pPr>
            <a:endParaRPr lang="en-US" sz="4000" b="1" spc="-5" dirty="0">
              <a:latin typeface="Arial" panose="020B0604020202020204" pitchFamily="34" charset="0"/>
              <a:ea typeface="Arial" panose="020B0604020202020204" pitchFamily="34" charset="0"/>
              <a:cs typeface="Times New Roman" panose="02020603050405020304" pitchFamily="18" charset="0"/>
            </a:endParaRPr>
          </a:p>
          <a:p>
            <a:pPr marL="0" marR="0">
              <a:spcBef>
                <a:spcPts val="35"/>
              </a:spcBef>
              <a:spcAft>
                <a:spcPts val="0"/>
              </a:spcAft>
            </a:pPr>
            <a:r>
              <a:rPr lang="en-US" sz="1800" spc="-5" dirty="0">
                <a:effectLst/>
                <a:latin typeface="Arial" panose="020B0604020202020204" pitchFamily="34" charset="0"/>
                <a:ea typeface="Arial" panose="020B0604020202020204" pitchFamily="34" charset="0"/>
                <a:cs typeface="Times New Roman" panose="02020603050405020304" pitchFamily="18" charset="0"/>
              </a:rPr>
              <a:t>Here</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are</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some</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basic</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principles</a:t>
            </a:r>
            <a:r>
              <a:rPr lang="en-US" sz="1800" spc="-5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to</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keep</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in</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mind</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as</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spc="-10" dirty="0">
                <a:effectLst/>
                <a:latin typeface="Arial" panose="020B0604020202020204" pitchFamily="34" charset="0"/>
                <a:ea typeface="Arial" panose="020B0604020202020204" pitchFamily="34" charset="0"/>
                <a:cs typeface="Times New Roman" panose="02020603050405020304" pitchFamily="18" charset="0"/>
              </a:rPr>
              <a:t>you</a:t>
            </a:r>
            <a:r>
              <a:rPr lang="en-US" sz="1800" dirty="0">
                <a:effectLst/>
                <a:latin typeface="Arial" panose="020B0604020202020204" pitchFamily="34" charset="0"/>
                <a:ea typeface="Arial" panose="020B0604020202020204" pitchFamily="34" charset="0"/>
                <a:cs typeface="Times New Roman" panose="02020603050405020304" pitchFamily="18" charset="0"/>
              </a:rPr>
              <a:t> build</a:t>
            </a:r>
            <a:r>
              <a:rPr lang="en-US" sz="1800" spc="-6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your map(s):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25"/>
              </a:spcBef>
              <a:spcAft>
                <a:spcPts val="0"/>
              </a:spcAft>
            </a:pPr>
            <a:r>
              <a:rPr lang="en-US" sz="1600" dirty="0">
                <a:effectLst/>
                <a:latin typeface="Arial" panose="020B0604020202020204" pitchFamily="34" charset="0"/>
                <a:ea typeface="Arial" panose="020B060402020202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259715" lvl="0" indent="-342900">
              <a:lnSpc>
                <a:spcPct val="125000"/>
              </a:lnSpc>
              <a:spcBef>
                <a:spcPts val="0"/>
              </a:spcBef>
              <a:spcAft>
                <a:spcPts val="0"/>
              </a:spcAft>
              <a:buSzPts val="1600"/>
              <a:buFont typeface="Arial" panose="020B0604020202020204" pitchFamily="34" charset="0"/>
              <a:buChar char="•"/>
              <a:tabLst>
                <a:tab pos="294640" algn="l"/>
              </a:tabLst>
            </a:pPr>
            <a:r>
              <a:rPr lang="en-US" sz="1800" b="1" i="1" spc="-5" dirty="0">
                <a:effectLst/>
                <a:latin typeface="Arial" panose="020B0604020202020204" pitchFamily="34" charset="0"/>
                <a:ea typeface="Arial" panose="020B0604020202020204" pitchFamily="34" charset="0"/>
                <a:cs typeface="Times New Roman" panose="02020603050405020304" pitchFamily="18" charset="0"/>
              </a:rPr>
              <a:t>Establish</a:t>
            </a:r>
            <a:r>
              <a:rPr lang="en-US" sz="1800" b="1" i="1"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b="1" i="1" dirty="0">
                <a:effectLst/>
                <a:latin typeface="Arial" panose="020B0604020202020204" pitchFamily="34" charset="0"/>
                <a:ea typeface="Arial" panose="020B0604020202020204" pitchFamily="34" charset="0"/>
                <a:cs typeface="Times New Roman" panose="02020603050405020304" pitchFamily="18" charset="0"/>
              </a:rPr>
              <a:t>a</a:t>
            </a:r>
            <a:r>
              <a:rPr lang="en-US" sz="1800" b="1" i="1"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b="1" i="1" spc="-5" dirty="0">
                <a:effectLst/>
                <a:latin typeface="Arial" panose="020B0604020202020204" pitchFamily="34" charset="0"/>
                <a:ea typeface="Arial" panose="020B0604020202020204" pitchFamily="34" charset="0"/>
                <a:cs typeface="Times New Roman" panose="02020603050405020304" pitchFamily="18" charset="0"/>
              </a:rPr>
              <a:t>hierarchy</a:t>
            </a:r>
            <a:r>
              <a:rPr lang="en-US" sz="1800" spc="-5" dirty="0">
                <a:effectLst/>
                <a:latin typeface="Arial" panose="020B0604020202020204" pitchFamily="34" charset="0"/>
                <a:ea typeface="Arial" panose="020B0604020202020204" pitchFamily="34" charset="0"/>
                <a:cs typeface="Times New Roman" panose="02020603050405020304" pitchFamily="18" charset="0"/>
              </a:rPr>
              <a:t>.</a:t>
            </a:r>
            <a:r>
              <a:rPr lang="en-US" sz="1800" spc="-6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The</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most</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important</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elements</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should</a:t>
            </a:r>
            <a:r>
              <a:rPr lang="en-US" sz="1800" spc="-6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be</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highlighted.</a:t>
            </a:r>
            <a:r>
              <a:rPr lang="en-US" sz="1800" spc="-6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Use</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of</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size</a:t>
            </a:r>
            <a:r>
              <a:rPr lang="en-US" sz="1800" spc="-6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or</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contrasting</a:t>
            </a:r>
            <a:r>
              <a:rPr lang="en-US" sz="1800" spc="30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c</a:t>
            </a:r>
            <a:r>
              <a:rPr lang="en-US" sz="1800" dirty="0">
                <a:effectLst/>
                <a:latin typeface="Arial" panose="020B0604020202020204" pitchFamily="34" charset="0"/>
                <a:ea typeface="Arial" panose="020B0604020202020204" pitchFamily="34" charset="0"/>
                <a:cs typeface="Times New Roman" panose="02020603050405020304" pitchFamily="18" charset="0"/>
              </a:rPr>
              <a:t>o</a:t>
            </a:r>
            <a:r>
              <a:rPr lang="en-US" sz="1800" spc="5" dirty="0">
                <a:effectLst/>
                <a:latin typeface="Arial" panose="020B0604020202020204" pitchFamily="34" charset="0"/>
                <a:ea typeface="Arial" panose="020B0604020202020204" pitchFamily="34" charset="0"/>
                <a:cs typeface="Times New Roman" panose="02020603050405020304" pitchFamily="18" charset="0"/>
              </a:rPr>
              <a:t>l</a:t>
            </a:r>
            <a:r>
              <a:rPr lang="en-US" sz="1800" dirty="0">
                <a:effectLst/>
                <a:latin typeface="Arial" panose="020B0604020202020204" pitchFamily="34" charset="0"/>
                <a:ea typeface="Arial" panose="020B0604020202020204" pitchFamily="34" charset="0"/>
                <a:cs typeface="Times New Roman" panose="02020603050405020304" pitchFamily="18" charset="0"/>
              </a:rPr>
              <a:t>or</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a:t>
            </a:r>
            <a:r>
              <a:rPr lang="en-US" sz="1800" spc="-5" dirty="0">
                <a:effectLst/>
                <a:latin typeface="Arial" panose="020B0604020202020204" pitchFamily="34" charset="0"/>
                <a:ea typeface="Arial" panose="020B0604020202020204" pitchFamily="34" charset="0"/>
                <a:cs typeface="Times New Roman" panose="02020603050405020304" pitchFamily="18" charset="0"/>
              </a:rPr>
              <a:t>r</a:t>
            </a:r>
            <a:r>
              <a:rPr lang="en-US" sz="1800" dirty="0">
                <a:effectLst/>
                <a:latin typeface="Arial" panose="020B0604020202020204" pitchFamily="34" charset="0"/>
                <a:ea typeface="Arial" panose="020B0604020202020204" pitchFamily="34" charset="0"/>
                <a:cs typeface="Times New Roman" panose="02020603050405020304" pitchFamily="18" charset="0"/>
              </a:rPr>
              <a:t>e</a:t>
            </a:r>
            <a:r>
              <a:rPr lang="en-US" sz="1800" spc="-2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a:t>
            </a:r>
            <a:r>
              <a:rPr lang="en-US" sz="1800" spc="-15" dirty="0">
                <a:effectLst/>
                <a:latin typeface="Arial" panose="020B0604020202020204" pitchFamily="34" charset="0"/>
                <a:ea typeface="Arial" panose="020B0604020202020204" pitchFamily="34" charset="0"/>
                <a:cs typeface="Times New Roman" panose="02020603050405020304" pitchFamily="18" charset="0"/>
              </a:rPr>
              <a:t>w</a:t>
            </a:r>
            <a:r>
              <a:rPr lang="en-US" sz="1800" dirty="0">
                <a:effectLst/>
                <a:latin typeface="Arial" panose="020B0604020202020204" pitchFamily="34" charset="0"/>
                <a:ea typeface="Arial" panose="020B0604020202020204" pitchFamily="34" charset="0"/>
                <a:cs typeface="Times New Roman" panose="02020603050405020304" pitchFamily="18" charset="0"/>
              </a:rPr>
              <a:t>o</a:t>
            </a:r>
            <a:r>
              <a:rPr lang="en-US" sz="1800" spc="-15" dirty="0">
                <a:effectLst/>
                <a:latin typeface="Arial" panose="020B0604020202020204" pitchFamily="34" charset="0"/>
                <a:ea typeface="Arial" panose="020B0604020202020204" pitchFamily="34" charset="0"/>
                <a:cs typeface="Times New Roman" panose="02020603050405020304" pitchFamily="18" charset="0"/>
              </a:rPr>
              <a:t> w</a:t>
            </a:r>
            <a:r>
              <a:rPr lang="en-US" sz="1800" dirty="0">
                <a:effectLst/>
                <a:latin typeface="Arial" panose="020B0604020202020204" pitchFamily="34" charset="0"/>
                <a:ea typeface="Arial" panose="020B0604020202020204" pitchFamily="34" charset="0"/>
                <a:cs typeface="Times New Roman" panose="02020603050405020304" pitchFamily="18" charset="0"/>
              </a:rPr>
              <a:t>a</a:t>
            </a:r>
            <a:r>
              <a:rPr lang="en-US" sz="1800" spc="-25" dirty="0">
                <a:effectLst/>
                <a:latin typeface="Arial" panose="020B0604020202020204" pitchFamily="34" charset="0"/>
                <a:ea typeface="Arial" panose="020B0604020202020204" pitchFamily="34" charset="0"/>
                <a:cs typeface="Times New Roman" panose="02020603050405020304" pitchFamily="18" charset="0"/>
              </a:rPr>
              <a:t>y</a:t>
            </a:r>
            <a:r>
              <a:rPr lang="en-US" sz="1800" dirty="0">
                <a:effectLst/>
                <a:latin typeface="Arial" panose="020B0604020202020204" pitchFamily="34" charset="0"/>
                <a:ea typeface="Arial" panose="020B0604020202020204" pitchFamily="34" charset="0"/>
                <a:cs typeface="Times New Roman" panose="02020603050405020304" pitchFamily="18" charset="0"/>
              </a:rPr>
              <a:t>s</a:t>
            </a:r>
            <a:r>
              <a:rPr lang="en-US" sz="1800" spc="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to</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a:t>
            </a:r>
            <a:r>
              <a:rPr lang="en-US" sz="1800" spc="5" dirty="0">
                <a:effectLst/>
                <a:latin typeface="Arial" panose="020B0604020202020204" pitchFamily="34" charset="0"/>
                <a:ea typeface="Arial" panose="020B0604020202020204" pitchFamily="34" charset="0"/>
                <a:cs typeface="Times New Roman" panose="02020603050405020304" pitchFamily="18" charset="0"/>
              </a:rPr>
              <a:t>c</a:t>
            </a:r>
            <a:r>
              <a:rPr lang="en-US" sz="1800" dirty="0">
                <a:effectLst/>
                <a:latin typeface="Arial" panose="020B0604020202020204" pitchFamily="34" charset="0"/>
                <a:ea typeface="Arial" panose="020B0604020202020204" pitchFamily="34" charset="0"/>
                <a:cs typeface="Times New Roman" panose="02020603050405020304" pitchFamily="18" charset="0"/>
              </a:rPr>
              <a:t>h</a:t>
            </a:r>
            <a:r>
              <a:rPr lang="en-US" sz="1800" spc="5" dirty="0">
                <a:effectLst/>
                <a:latin typeface="Arial" panose="020B0604020202020204" pitchFamily="34" charset="0"/>
                <a:ea typeface="Arial" panose="020B0604020202020204" pitchFamily="34" charset="0"/>
                <a:cs typeface="Times New Roman" panose="02020603050405020304" pitchFamily="18" charset="0"/>
              </a:rPr>
              <a:t>i</a:t>
            </a:r>
            <a:r>
              <a:rPr lang="en-US" sz="1800" dirty="0">
                <a:effectLst/>
                <a:latin typeface="Arial" panose="020B0604020202020204" pitchFamily="34" charset="0"/>
                <a:ea typeface="Arial" panose="020B0604020202020204" pitchFamily="34" charset="0"/>
                <a:cs typeface="Times New Roman" panose="02020603050405020304" pitchFamily="18" charset="0"/>
              </a:rPr>
              <a:t>e</a:t>
            </a:r>
            <a:r>
              <a:rPr lang="en-US" sz="1800" spc="5" dirty="0">
                <a:effectLst/>
                <a:latin typeface="Arial" panose="020B0604020202020204" pitchFamily="34" charset="0"/>
                <a:ea typeface="Arial" panose="020B0604020202020204" pitchFamily="34" charset="0"/>
                <a:cs typeface="Times New Roman" panose="02020603050405020304" pitchFamily="18" charset="0"/>
              </a:rPr>
              <a:t>v</a:t>
            </a:r>
            <a:r>
              <a:rPr lang="en-US" sz="1800" dirty="0">
                <a:effectLst/>
                <a:latin typeface="Arial" panose="020B0604020202020204" pitchFamily="34" charset="0"/>
                <a:ea typeface="Arial" panose="020B0604020202020204" pitchFamily="34" charset="0"/>
                <a:cs typeface="Times New Roman" panose="02020603050405020304" pitchFamily="18" charset="0"/>
              </a:rPr>
              <a:t>e</a:t>
            </a:r>
            <a:r>
              <a:rPr lang="en-US" sz="1800" spc="-5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th</a:t>
            </a:r>
            <a:r>
              <a:rPr lang="en-US" sz="1800" spc="5" dirty="0">
                <a:effectLst/>
                <a:latin typeface="Arial" panose="020B0604020202020204" pitchFamily="34" charset="0"/>
                <a:ea typeface="Arial" panose="020B0604020202020204" pitchFamily="34" charset="0"/>
                <a:cs typeface="Times New Roman" panose="02020603050405020304" pitchFamily="18" charset="0"/>
              </a:rPr>
              <a:t>i</a:t>
            </a:r>
            <a:r>
              <a:rPr lang="en-US" sz="1800" dirty="0">
                <a:effectLst/>
                <a:latin typeface="Arial" panose="020B0604020202020204" pitchFamily="34" charset="0"/>
                <a:ea typeface="Arial" panose="020B0604020202020204" pitchFamily="34" charset="0"/>
                <a:cs typeface="Times New Roman" panose="02020603050405020304" pitchFamily="18" charset="0"/>
              </a:rPr>
              <a:t>s</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h</a:t>
            </a:r>
            <a:r>
              <a:rPr lang="en-US" sz="1800" spc="5" dirty="0">
                <a:effectLst/>
                <a:latin typeface="Arial" panose="020B0604020202020204" pitchFamily="34" charset="0"/>
                <a:ea typeface="Arial" panose="020B0604020202020204" pitchFamily="34" charset="0"/>
                <a:cs typeface="Times New Roman" panose="02020603050405020304" pitchFamily="18" charset="0"/>
              </a:rPr>
              <a:t>i</a:t>
            </a:r>
            <a:r>
              <a:rPr lang="en-US" sz="1800" dirty="0">
                <a:effectLst/>
                <a:latin typeface="Arial" panose="020B0604020202020204" pitchFamily="34" charset="0"/>
                <a:ea typeface="Arial" panose="020B0604020202020204" pitchFamily="34" charset="0"/>
                <a:cs typeface="Times New Roman" panose="02020603050405020304" pitchFamily="18" charset="0"/>
              </a:rPr>
              <a:t>e</a:t>
            </a:r>
            <a:r>
              <a:rPr lang="en-US" sz="1800" spc="-5" dirty="0">
                <a:effectLst/>
                <a:latin typeface="Arial" panose="020B0604020202020204" pitchFamily="34" charset="0"/>
                <a:ea typeface="Arial" panose="020B0604020202020204" pitchFamily="34" charset="0"/>
                <a:cs typeface="Times New Roman" panose="02020603050405020304" pitchFamily="18" charset="0"/>
              </a:rPr>
              <a:t>r</a:t>
            </a:r>
            <a:r>
              <a:rPr lang="en-US" sz="1800" dirty="0">
                <a:effectLst/>
                <a:latin typeface="Arial" panose="020B0604020202020204" pitchFamily="34" charset="0"/>
                <a:ea typeface="Arial" panose="020B0604020202020204" pitchFamily="34" charset="0"/>
                <a:cs typeface="Times New Roman" panose="02020603050405020304" pitchFamily="18" charset="0"/>
              </a:rPr>
              <a:t>a</a:t>
            </a:r>
            <a:r>
              <a:rPr lang="en-US" sz="1800" spc="-5" dirty="0">
                <a:effectLst/>
                <a:latin typeface="Arial" panose="020B0604020202020204" pitchFamily="34" charset="0"/>
                <a:ea typeface="Arial" panose="020B0604020202020204" pitchFamily="34" charset="0"/>
                <a:cs typeface="Times New Roman" panose="02020603050405020304" pitchFamily="18" charset="0"/>
              </a:rPr>
              <a:t>r</a:t>
            </a:r>
            <a:r>
              <a:rPr lang="en-US" sz="1800" spc="5" dirty="0">
                <a:effectLst/>
                <a:latin typeface="Arial" panose="020B0604020202020204" pitchFamily="34" charset="0"/>
                <a:ea typeface="Arial" panose="020B0604020202020204" pitchFamily="34" charset="0"/>
                <a:cs typeface="Times New Roman" panose="02020603050405020304" pitchFamily="18" charset="0"/>
              </a:rPr>
              <a:t>c</a:t>
            </a:r>
            <a:r>
              <a:rPr lang="en-US" sz="1800" dirty="0">
                <a:effectLst/>
                <a:latin typeface="Arial" panose="020B0604020202020204" pitchFamily="34" charset="0"/>
                <a:ea typeface="Arial" panose="020B0604020202020204" pitchFamily="34" charset="0"/>
                <a:cs typeface="Times New Roman" panose="02020603050405020304" pitchFamily="18" charset="0"/>
              </a:rPr>
              <a:t>h</a:t>
            </a:r>
            <a:r>
              <a:rPr lang="en-US" sz="1800" spc="-145" dirty="0">
                <a:effectLst/>
                <a:latin typeface="Arial" panose="020B0604020202020204" pitchFamily="34" charset="0"/>
                <a:ea typeface="Arial" panose="020B0604020202020204" pitchFamily="34" charset="0"/>
                <a:cs typeface="Times New Roman" panose="02020603050405020304" pitchFamily="18" charset="0"/>
              </a:rPr>
              <a:t>y</a:t>
            </a:r>
            <a:r>
              <a:rPr lang="en-US" sz="1800" dirty="0">
                <a:effectLst/>
                <a:latin typeface="Arial" panose="020B0604020202020204" pitchFamily="34" charset="0"/>
                <a:ea typeface="Arial" panose="020B0604020202020204" pitchFamily="34" charset="0"/>
                <a:cs typeface="Times New Roman" panose="02020603050405020304" pitchFamily="18" charset="0"/>
              </a:rPr>
              <a:t>. St</a:t>
            </a:r>
            <a:r>
              <a:rPr lang="en-US" sz="1800" spc="-5" dirty="0">
                <a:effectLst/>
                <a:latin typeface="Arial" panose="020B0604020202020204" pitchFamily="34" charset="0"/>
                <a:ea typeface="Arial" panose="020B0604020202020204" pitchFamily="34" charset="0"/>
                <a:cs typeface="Times New Roman" panose="02020603050405020304" pitchFamily="18" charset="0"/>
              </a:rPr>
              <a:t>r</a:t>
            </a:r>
            <a:r>
              <a:rPr lang="en-US" sz="1800" dirty="0">
                <a:effectLst/>
                <a:latin typeface="Arial" panose="020B0604020202020204" pitchFamily="34" charset="0"/>
                <a:ea typeface="Arial" panose="020B0604020202020204" pitchFamily="34" charset="0"/>
                <a:cs typeface="Times New Roman" panose="02020603050405020304" pitchFamily="18" charset="0"/>
              </a:rPr>
              <a:t>eet</a:t>
            </a:r>
            <a:r>
              <a:rPr lang="en-US" sz="1800" spc="-1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names</a:t>
            </a:r>
            <a:r>
              <a:rPr lang="en-US" sz="1800" spc="-2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s</a:t>
            </a:r>
            <a:r>
              <a:rPr lang="en-US" sz="1800" dirty="0">
                <a:effectLst/>
                <a:latin typeface="Arial" panose="020B0604020202020204" pitchFamily="34" charset="0"/>
                <a:ea typeface="Arial" panose="020B0604020202020204" pitchFamily="34" charset="0"/>
                <a:cs typeface="Times New Roman" panose="02020603050405020304" pitchFamily="18" charset="0"/>
              </a:rPr>
              <a:t>hou</a:t>
            </a:r>
            <a:r>
              <a:rPr lang="en-US" sz="1800" spc="5" dirty="0">
                <a:effectLst/>
                <a:latin typeface="Arial" panose="020B0604020202020204" pitchFamily="34" charset="0"/>
                <a:ea typeface="Arial" panose="020B0604020202020204" pitchFamily="34" charset="0"/>
                <a:cs typeface="Times New Roman" panose="02020603050405020304" pitchFamily="18" charset="0"/>
              </a:rPr>
              <a:t>l</a:t>
            </a:r>
            <a:r>
              <a:rPr lang="en-US" sz="1800" dirty="0">
                <a:effectLst/>
                <a:latin typeface="Arial" panose="020B0604020202020204" pitchFamily="34" charset="0"/>
                <a:ea typeface="Arial" panose="020B0604020202020204" pitchFamily="34" charset="0"/>
                <a:cs typeface="Times New Roman" panose="02020603050405020304" pitchFamily="18" charset="0"/>
              </a:rPr>
              <a:t>d</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be</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l</a:t>
            </a:r>
            <a:r>
              <a:rPr lang="en-US" sz="1800" dirty="0">
                <a:effectLst/>
                <a:latin typeface="Arial" panose="020B0604020202020204" pitchFamily="34" charset="0"/>
                <a:ea typeface="Arial" panose="020B0604020202020204" pitchFamily="34" charset="0"/>
                <a:cs typeface="Times New Roman" panose="02020603050405020304" pitchFamily="18" charset="0"/>
              </a:rPr>
              <a:t>eg</a:t>
            </a:r>
            <a:r>
              <a:rPr lang="en-US" sz="1800" spc="5" dirty="0">
                <a:effectLst/>
                <a:latin typeface="Arial" panose="020B0604020202020204" pitchFamily="34" charset="0"/>
                <a:ea typeface="Arial" panose="020B0604020202020204" pitchFamily="34" charset="0"/>
                <a:cs typeface="Times New Roman" panose="02020603050405020304" pitchFamily="18" charset="0"/>
              </a:rPr>
              <a:t>i</a:t>
            </a:r>
            <a:r>
              <a:rPr lang="en-US" sz="1800" dirty="0">
                <a:effectLst/>
                <a:latin typeface="Arial" panose="020B0604020202020204" pitchFamily="34" charset="0"/>
                <a:ea typeface="Arial" panose="020B0604020202020204" pitchFamily="34" charset="0"/>
                <a:cs typeface="Times New Roman" panose="02020603050405020304" pitchFamily="18" charset="0"/>
              </a:rPr>
              <a:t>b</a:t>
            </a:r>
            <a:r>
              <a:rPr lang="en-US" sz="1800" spc="5" dirty="0">
                <a:effectLst/>
                <a:latin typeface="Arial" panose="020B0604020202020204" pitchFamily="34" charset="0"/>
                <a:ea typeface="Arial" panose="020B0604020202020204" pitchFamily="34" charset="0"/>
                <a:cs typeface="Times New Roman" panose="02020603050405020304" pitchFamily="18" charset="0"/>
              </a:rPr>
              <a:t>l</a:t>
            </a:r>
            <a:r>
              <a:rPr lang="en-US" sz="1800" dirty="0">
                <a:effectLst/>
                <a:latin typeface="Arial" panose="020B0604020202020204" pitchFamily="34" charset="0"/>
                <a:ea typeface="Arial" panose="020B0604020202020204" pitchFamily="34" charset="0"/>
                <a:cs typeface="Times New Roman" panose="02020603050405020304" pitchFamily="18" charset="0"/>
              </a:rPr>
              <a:t>e</a:t>
            </a:r>
            <a:r>
              <a:rPr lang="en-US" sz="1800" spc="-5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but</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do</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not</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need</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to</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be</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as large</a:t>
            </a:r>
            <a:r>
              <a:rPr lang="en-US" sz="1800" spc="-5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as</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the</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names</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of</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important</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landmarks</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or</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destinations.</a:t>
            </a:r>
          </a:p>
          <a:p>
            <a:pPr marL="342900" marR="259715" lvl="0" indent="-342900">
              <a:lnSpc>
                <a:spcPct val="125000"/>
              </a:lnSpc>
              <a:spcBef>
                <a:spcPts val="1015"/>
              </a:spcBef>
              <a:spcAft>
                <a:spcPts val="0"/>
              </a:spcAft>
              <a:buSzPts val="1600"/>
              <a:buFont typeface="Arial" panose="020B0604020202020204" pitchFamily="34" charset="0"/>
              <a:buChar char="•"/>
              <a:tabLst>
                <a:tab pos="294640" algn="l"/>
              </a:tabLst>
            </a:pPr>
            <a:r>
              <a:rPr lang="en-US" sz="1800" b="1" i="1" spc="-5" dirty="0">
                <a:effectLst/>
                <a:latin typeface="Arial" panose="020B0604020202020204" pitchFamily="34" charset="0"/>
                <a:ea typeface="Arial" panose="020B0604020202020204" pitchFamily="34" charset="0"/>
                <a:cs typeface="Arial" panose="020B0604020202020204" pitchFamily="34" charset="0"/>
              </a:rPr>
              <a:t>Avoid</a:t>
            </a:r>
            <a:r>
              <a:rPr lang="en-US" sz="1800" b="1" i="1" spc="-35" dirty="0">
                <a:effectLst/>
                <a:latin typeface="Arial" panose="020B0604020202020204" pitchFamily="34" charset="0"/>
                <a:ea typeface="Arial" panose="020B0604020202020204" pitchFamily="34" charset="0"/>
                <a:cs typeface="Arial" panose="020B0604020202020204" pitchFamily="34" charset="0"/>
              </a:rPr>
              <a:t> </a:t>
            </a:r>
            <a:r>
              <a:rPr lang="en-US" sz="1800" b="1" i="1" spc="-5" dirty="0">
                <a:effectLst/>
                <a:latin typeface="Arial" panose="020B0604020202020204" pitchFamily="34" charset="0"/>
                <a:ea typeface="Arial" panose="020B0604020202020204" pitchFamily="34" charset="0"/>
                <a:cs typeface="Arial" panose="020B0604020202020204" pitchFamily="34" charset="0"/>
              </a:rPr>
              <a:t>clutter</a:t>
            </a:r>
            <a:r>
              <a:rPr lang="en-US" sz="1800" spc="-5" dirty="0">
                <a:effectLst/>
                <a:latin typeface="Arial" panose="020B0604020202020204" pitchFamily="34" charset="0"/>
                <a:ea typeface="Arial" panose="020B0604020202020204" pitchFamily="34" charset="0"/>
                <a:cs typeface="Times New Roman" panose="02020603050405020304" pitchFamily="18" charset="0"/>
              </a:rPr>
              <a:t>.</a:t>
            </a:r>
            <a:r>
              <a:rPr lang="en-US" sz="1800" spc="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Omit</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any</a:t>
            </a:r>
            <a:r>
              <a:rPr lang="en-US" sz="1800" spc="-2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data</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that</a:t>
            </a:r>
            <a:r>
              <a:rPr lang="en-US" sz="1800" spc="-1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isn’t</a:t>
            </a:r>
            <a:r>
              <a:rPr lang="en-US" sz="1800" spc="-5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relevant</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to</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your </a:t>
            </a:r>
            <a:r>
              <a:rPr lang="en-US" sz="1800" dirty="0">
                <a:effectLst/>
                <a:latin typeface="Arial" panose="020B0604020202020204" pitchFamily="34" charset="0"/>
                <a:ea typeface="Arial" panose="020B0604020202020204" pitchFamily="34" charset="0"/>
                <a:cs typeface="Times New Roman" panose="02020603050405020304" pitchFamily="18" charset="0"/>
              </a:rPr>
              <a:t>map.</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Having</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too</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much</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information</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on</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the</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map</a:t>
            </a:r>
            <a:r>
              <a:rPr lang="en-US" sz="1800" spc="21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c</a:t>
            </a:r>
            <a:r>
              <a:rPr lang="en-US" sz="1800" dirty="0">
                <a:effectLst/>
                <a:latin typeface="Arial" panose="020B0604020202020204" pitchFamily="34" charset="0"/>
                <a:ea typeface="Arial" panose="020B0604020202020204" pitchFamily="34" charset="0"/>
                <a:cs typeface="Times New Roman" panose="02020603050405020304" pitchFamily="18" charset="0"/>
              </a:rPr>
              <a:t>an</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be</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c</a:t>
            </a:r>
            <a:r>
              <a:rPr lang="en-US" sz="1800" dirty="0">
                <a:effectLst/>
                <a:latin typeface="Arial" panose="020B0604020202020204" pitchFamily="34" charset="0"/>
                <a:ea typeface="Arial" panose="020B0604020202020204" pitchFamily="34" charset="0"/>
                <a:cs typeface="Times New Roman" panose="02020603050405020304" pitchFamily="18" charset="0"/>
              </a:rPr>
              <a:t>onfu</a:t>
            </a:r>
            <a:r>
              <a:rPr lang="en-US" sz="1800" spc="5" dirty="0">
                <a:effectLst/>
                <a:latin typeface="Arial" panose="020B0604020202020204" pitchFamily="34" charset="0"/>
                <a:ea typeface="Arial" panose="020B0604020202020204" pitchFamily="34" charset="0"/>
                <a:cs typeface="Times New Roman" panose="02020603050405020304" pitchFamily="18" charset="0"/>
              </a:rPr>
              <a:t>si</a:t>
            </a:r>
            <a:r>
              <a:rPr lang="en-US" sz="1800" dirty="0">
                <a:effectLst/>
                <a:latin typeface="Arial" panose="020B0604020202020204" pitchFamily="34" charset="0"/>
                <a:ea typeface="Arial" panose="020B0604020202020204" pitchFamily="34" charset="0"/>
                <a:cs typeface="Times New Roman" panose="02020603050405020304" pitchFamily="18" charset="0"/>
              </a:rPr>
              <a:t>ng</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to</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the</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r</a:t>
            </a:r>
            <a:r>
              <a:rPr lang="en-US" sz="1800" dirty="0">
                <a:effectLst/>
                <a:latin typeface="Arial" panose="020B0604020202020204" pitchFamily="34" charset="0"/>
                <a:ea typeface="Arial" panose="020B0604020202020204" pitchFamily="34" charset="0"/>
                <a:cs typeface="Times New Roman" panose="02020603050405020304" pitchFamily="18" charset="0"/>
              </a:rPr>
              <a:t>eader</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and</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ob</a:t>
            </a:r>
            <a:r>
              <a:rPr lang="en-US" sz="1800" spc="5" dirty="0">
                <a:effectLst/>
                <a:latin typeface="Arial" panose="020B0604020202020204" pitchFamily="34" charset="0"/>
                <a:ea typeface="Arial" panose="020B0604020202020204" pitchFamily="34" charset="0"/>
                <a:cs typeface="Times New Roman" panose="02020603050405020304" pitchFamily="18" charset="0"/>
              </a:rPr>
              <a:t>sc</a:t>
            </a:r>
            <a:r>
              <a:rPr lang="en-US" sz="1800" dirty="0">
                <a:effectLst/>
                <a:latin typeface="Arial" panose="020B0604020202020204" pitchFamily="34" charset="0"/>
                <a:ea typeface="Arial" panose="020B0604020202020204" pitchFamily="34" charset="0"/>
                <a:cs typeface="Times New Roman" panose="02020603050405020304" pitchFamily="18" charset="0"/>
              </a:rPr>
              <a:t>u</a:t>
            </a:r>
            <a:r>
              <a:rPr lang="en-US" sz="1800" spc="-5" dirty="0">
                <a:effectLst/>
                <a:latin typeface="Arial" panose="020B0604020202020204" pitchFamily="34" charset="0"/>
                <a:ea typeface="Arial" panose="020B0604020202020204" pitchFamily="34" charset="0"/>
                <a:cs typeface="Times New Roman" panose="02020603050405020304" pitchFamily="18" charset="0"/>
              </a:rPr>
              <a:t>r</a:t>
            </a:r>
            <a:r>
              <a:rPr lang="en-US" sz="1800" dirty="0">
                <a:effectLst/>
                <a:latin typeface="Arial" panose="020B0604020202020204" pitchFamily="34" charset="0"/>
                <a:ea typeface="Arial" panose="020B0604020202020204" pitchFamily="34" charset="0"/>
                <a:cs typeface="Times New Roman" panose="02020603050405020304" pitchFamily="18" charset="0"/>
              </a:rPr>
              <a:t>e</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the</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me</a:t>
            </a:r>
            <a:r>
              <a:rPr lang="en-US" sz="1800" spc="5" dirty="0">
                <a:effectLst/>
                <a:latin typeface="Arial" panose="020B0604020202020204" pitchFamily="34" charset="0"/>
                <a:ea typeface="Arial" panose="020B0604020202020204" pitchFamily="34" charset="0"/>
                <a:cs typeface="Times New Roman" panose="02020603050405020304" pitchFamily="18" charset="0"/>
              </a:rPr>
              <a:t>ss</a:t>
            </a:r>
            <a:r>
              <a:rPr lang="en-US" sz="1800" dirty="0">
                <a:effectLst/>
                <a:latin typeface="Arial" panose="020B0604020202020204" pitchFamily="34" charset="0"/>
                <a:ea typeface="Arial" panose="020B0604020202020204" pitchFamily="34" charset="0"/>
                <a:cs typeface="Times New Roman" panose="02020603050405020304" pitchFamily="18" charset="0"/>
              </a:rPr>
              <a:t>age</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spc="-25" dirty="0">
                <a:effectLst/>
                <a:latin typeface="Arial" panose="020B0604020202020204" pitchFamily="34" charset="0"/>
                <a:ea typeface="Arial" panose="020B0604020202020204" pitchFamily="34" charset="0"/>
                <a:cs typeface="Times New Roman" panose="02020603050405020304" pitchFamily="18" charset="0"/>
              </a:rPr>
              <a:t>y</a:t>
            </a:r>
            <a:r>
              <a:rPr lang="en-US" sz="1800" dirty="0">
                <a:effectLst/>
                <a:latin typeface="Arial" panose="020B0604020202020204" pitchFamily="34" charset="0"/>
                <a:ea typeface="Arial" panose="020B0604020202020204" pitchFamily="34" charset="0"/>
                <a:cs typeface="Times New Roman" panose="02020603050405020304" pitchFamily="18" charset="0"/>
              </a:rPr>
              <a:t>ou</a:t>
            </a:r>
            <a:r>
              <a:rPr lang="en-US" sz="1800" spc="-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a:t>
            </a:r>
            <a:r>
              <a:rPr lang="en-US" sz="1800" spc="-5" dirty="0">
                <a:effectLst/>
                <a:latin typeface="Arial" panose="020B0604020202020204" pitchFamily="34" charset="0"/>
                <a:ea typeface="Arial" panose="020B0604020202020204" pitchFamily="34" charset="0"/>
                <a:cs typeface="Times New Roman" panose="02020603050405020304" pitchFamily="18" charset="0"/>
              </a:rPr>
              <a:t>r</a:t>
            </a:r>
            <a:r>
              <a:rPr lang="en-US" sz="1800" dirty="0">
                <a:effectLst/>
                <a:latin typeface="Arial" panose="020B0604020202020204" pitchFamily="34" charset="0"/>
                <a:ea typeface="Arial" panose="020B0604020202020204" pitchFamily="34" charset="0"/>
                <a:cs typeface="Times New Roman" panose="02020603050405020304" pitchFamily="18" charset="0"/>
              </a:rPr>
              <a:t>e</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a:t>
            </a:r>
            <a:r>
              <a:rPr lang="en-US" sz="1800" spc="-5" dirty="0">
                <a:effectLst/>
                <a:latin typeface="Arial" panose="020B0604020202020204" pitchFamily="34" charset="0"/>
                <a:ea typeface="Arial" panose="020B0604020202020204" pitchFamily="34" charset="0"/>
                <a:cs typeface="Times New Roman" panose="02020603050405020304" pitchFamily="18" charset="0"/>
              </a:rPr>
              <a:t>r</a:t>
            </a:r>
            <a:r>
              <a:rPr lang="en-US" sz="1800" spc="-25" dirty="0">
                <a:effectLst/>
                <a:latin typeface="Arial" panose="020B0604020202020204" pitchFamily="34" charset="0"/>
                <a:ea typeface="Arial" panose="020B0604020202020204" pitchFamily="34" charset="0"/>
                <a:cs typeface="Times New Roman" panose="02020603050405020304" pitchFamily="18" charset="0"/>
              </a:rPr>
              <a:t>y</a:t>
            </a:r>
            <a:r>
              <a:rPr lang="en-US" sz="1800" spc="5" dirty="0">
                <a:effectLst/>
                <a:latin typeface="Arial" panose="020B0604020202020204" pitchFamily="34" charset="0"/>
                <a:ea typeface="Arial" panose="020B0604020202020204" pitchFamily="34" charset="0"/>
                <a:cs typeface="Times New Roman" panose="02020603050405020304" pitchFamily="18" charset="0"/>
              </a:rPr>
              <a:t>i</a:t>
            </a:r>
            <a:r>
              <a:rPr lang="en-US" sz="1800" dirty="0">
                <a:effectLst/>
                <a:latin typeface="Arial" panose="020B0604020202020204" pitchFamily="34" charset="0"/>
                <a:ea typeface="Arial" panose="020B0604020202020204" pitchFamily="34" charset="0"/>
                <a:cs typeface="Times New Roman" panose="02020603050405020304" pitchFamily="18" charset="0"/>
              </a:rPr>
              <a:t>ng</a:t>
            </a:r>
            <a:r>
              <a:rPr lang="en-US" sz="1800" spc="-1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to</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c</a:t>
            </a:r>
            <a:r>
              <a:rPr lang="en-US" sz="1800" dirty="0">
                <a:effectLst/>
                <a:latin typeface="Arial" panose="020B0604020202020204" pitchFamily="34" charset="0"/>
                <a:ea typeface="Arial" panose="020B0604020202020204" pitchFamily="34" charset="0"/>
                <a:cs typeface="Times New Roman" panose="02020603050405020304" pitchFamily="18" charset="0"/>
              </a:rPr>
              <a:t>on</a:t>
            </a:r>
            <a:r>
              <a:rPr lang="en-US" sz="1800" spc="5" dirty="0">
                <a:effectLst/>
                <a:latin typeface="Arial" panose="020B0604020202020204" pitchFamily="34" charset="0"/>
                <a:ea typeface="Arial" panose="020B0604020202020204" pitchFamily="34" charset="0"/>
                <a:cs typeface="Times New Roman" panose="02020603050405020304" pitchFamily="18" charset="0"/>
              </a:rPr>
              <a:t>v</a:t>
            </a:r>
            <a:r>
              <a:rPr lang="en-US" sz="1800" dirty="0">
                <a:effectLst/>
                <a:latin typeface="Arial" panose="020B0604020202020204" pitchFamily="34" charset="0"/>
                <a:ea typeface="Arial" panose="020B0604020202020204" pitchFamily="34" charset="0"/>
                <a:cs typeface="Times New Roman" panose="02020603050405020304" pitchFamily="18" charset="0"/>
              </a:rPr>
              <a:t>e</a:t>
            </a:r>
            <a:r>
              <a:rPr lang="en-US" sz="1800" spc="-145" dirty="0">
                <a:effectLst/>
                <a:latin typeface="Arial" panose="020B0604020202020204" pitchFamily="34" charset="0"/>
                <a:ea typeface="Arial" panose="020B0604020202020204" pitchFamily="34" charset="0"/>
                <a:cs typeface="Times New Roman" panose="02020603050405020304" pitchFamily="18" charset="0"/>
              </a:rPr>
              <a:t>y</a:t>
            </a:r>
            <a:r>
              <a:rPr lang="en-US" sz="1800" dirty="0">
                <a:effectLst/>
                <a:latin typeface="Arial" panose="020B0604020202020204" pitchFamily="34" charset="0"/>
                <a:ea typeface="Arial" panose="020B0604020202020204" pitchFamily="34" charset="0"/>
                <a:cs typeface="Times New Roman" panose="02020603050405020304" pitchFamily="18" charset="0"/>
              </a:rPr>
              <a:t>.</a:t>
            </a:r>
          </a:p>
          <a:p>
            <a:pPr marL="342900" marR="429260" lvl="0" indent="-342900">
              <a:lnSpc>
                <a:spcPct val="125000"/>
              </a:lnSpc>
              <a:spcBef>
                <a:spcPts val="1005"/>
              </a:spcBef>
              <a:spcAft>
                <a:spcPts val="0"/>
              </a:spcAft>
              <a:buSzPts val="1600"/>
              <a:buFont typeface="Arial" panose="020B0604020202020204" pitchFamily="34" charset="0"/>
              <a:buChar char="•"/>
              <a:tabLst>
                <a:tab pos="294640" algn="l"/>
              </a:tabLst>
            </a:pPr>
            <a:r>
              <a:rPr lang="en-US" sz="1800" b="1" i="1" spc="-5" dirty="0">
                <a:effectLst/>
                <a:latin typeface="Arial" panose="020B0604020202020204" pitchFamily="34" charset="0"/>
                <a:ea typeface="Arial" panose="020B0604020202020204" pitchFamily="34" charset="0"/>
                <a:cs typeface="Arial" panose="020B0604020202020204" pitchFamily="34" charset="0"/>
              </a:rPr>
              <a:t>Make</a:t>
            </a:r>
            <a:r>
              <a:rPr lang="en-US" sz="1800" b="1" i="1" spc="-30" dirty="0">
                <a:effectLst/>
                <a:latin typeface="Arial" panose="020B0604020202020204" pitchFamily="34" charset="0"/>
                <a:ea typeface="Arial" panose="020B0604020202020204" pitchFamily="34" charset="0"/>
                <a:cs typeface="Arial" panose="020B0604020202020204" pitchFamily="34" charset="0"/>
              </a:rPr>
              <a:t> </a:t>
            </a:r>
            <a:r>
              <a:rPr lang="en-US" sz="1800" b="1" i="1" dirty="0">
                <a:effectLst/>
                <a:latin typeface="Arial" panose="020B0604020202020204" pitchFamily="34" charset="0"/>
                <a:ea typeface="Arial" panose="020B0604020202020204" pitchFamily="34" charset="0"/>
                <a:cs typeface="Arial" panose="020B0604020202020204" pitchFamily="34" charset="0"/>
              </a:rPr>
              <a:t>it</a:t>
            </a:r>
            <a:r>
              <a:rPr lang="en-US" sz="1800" b="1" i="1" spc="-30" dirty="0">
                <a:effectLst/>
                <a:latin typeface="Arial" panose="020B0604020202020204" pitchFamily="34" charset="0"/>
                <a:ea typeface="Arial" panose="020B0604020202020204" pitchFamily="34" charset="0"/>
                <a:cs typeface="Arial" panose="020B0604020202020204" pitchFamily="34" charset="0"/>
              </a:rPr>
              <a:t> </a:t>
            </a:r>
            <a:r>
              <a:rPr lang="en-US" sz="1800" b="1" i="1" spc="-5" dirty="0">
                <a:effectLst/>
                <a:latin typeface="Arial" panose="020B0604020202020204" pitchFamily="34" charset="0"/>
                <a:ea typeface="Arial" panose="020B0604020202020204" pitchFamily="34" charset="0"/>
                <a:cs typeface="Arial" panose="020B0604020202020204" pitchFamily="34" charset="0"/>
              </a:rPr>
              <a:t>legible</a:t>
            </a:r>
            <a:r>
              <a:rPr lang="en-US" sz="1800" spc="-5" dirty="0">
                <a:effectLst/>
                <a:latin typeface="Arial" panose="020B0604020202020204" pitchFamily="34" charset="0"/>
                <a:ea typeface="Arial" panose="020B0604020202020204" pitchFamily="34" charset="0"/>
                <a:cs typeface="Times New Roman" panose="02020603050405020304" pitchFamily="18" charset="0"/>
              </a:rPr>
              <a:t>.</a:t>
            </a:r>
            <a:r>
              <a:rPr lang="en-US" sz="1800" spc="-10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All</a:t>
            </a:r>
            <a:r>
              <a:rPr lang="en-US" sz="1800" spc="-5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information</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should</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be</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readable.</a:t>
            </a:r>
            <a:r>
              <a:rPr lang="en-US" sz="1800" spc="-12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Although</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your</a:t>
            </a:r>
            <a:r>
              <a:rPr lang="en-US" sz="1800" spc="-1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map</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should</a:t>
            </a:r>
            <a:r>
              <a:rPr lang="en-US" sz="1800" spc="-6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include</a:t>
            </a:r>
            <a:r>
              <a:rPr lang="en-US" sz="1800" spc="-6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legend,</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the</a:t>
            </a:r>
            <a:r>
              <a:rPr lang="en-US" sz="1800" spc="19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symbols</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on</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the</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map</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should</a:t>
            </a:r>
            <a:r>
              <a:rPr lang="en-US" sz="1800" spc="-5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be</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intuitive</a:t>
            </a:r>
            <a:r>
              <a:rPr lang="en-US" sz="1800" spc="-6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enough</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that</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readers</a:t>
            </a:r>
            <a:r>
              <a:rPr lang="en-US" sz="1800" spc="-1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shouldn’t</a:t>
            </a:r>
            <a:r>
              <a:rPr lang="en-US" sz="1800" spc="-6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have</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to</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constantly</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refer</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to</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it.</a:t>
            </a:r>
          </a:p>
          <a:p>
            <a:pPr marL="342900" marR="73025" lvl="0" indent="-342900">
              <a:lnSpc>
                <a:spcPct val="125000"/>
              </a:lnSpc>
              <a:spcBef>
                <a:spcPts val="1005"/>
              </a:spcBef>
              <a:spcAft>
                <a:spcPts val="0"/>
              </a:spcAft>
              <a:buSzPts val="1600"/>
              <a:buFont typeface="Arial" panose="020B0604020202020204" pitchFamily="34" charset="0"/>
              <a:buChar char="•"/>
              <a:tabLst>
                <a:tab pos="294640" algn="l"/>
              </a:tabLst>
            </a:pPr>
            <a:r>
              <a:rPr lang="en-US" sz="1800" b="1" i="1" spc="-5" dirty="0">
                <a:effectLst/>
                <a:latin typeface="Arial" panose="020B0604020202020204" pitchFamily="34" charset="0"/>
                <a:ea typeface="Arial" panose="020B0604020202020204" pitchFamily="34" charset="0"/>
                <a:cs typeface="Times New Roman" panose="02020603050405020304" pitchFamily="18" charset="0"/>
              </a:rPr>
              <a:t>Provide</a:t>
            </a:r>
            <a:r>
              <a:rPr lang="en-US" sz="1800" b="1" i="1"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b="1" i="1" spc="-5" dirty="0">
                <a:effectLst/>
                <a:latin typeface="Arial" panose="020B0604020202020204" pitchFamily="34" charset="0"/>
                <a:ea typeface="Arial" panose="020B0604020202020204" pitchFamily="34" charset="0"/>
                <a:cs typeface="Times New Roman" panose="02020603050405020304" pitchFamily="18" charset="0"/>
              </a:rPr>
              <a:t>enough</a:t>
            </a:r>
            <a:r>
              <a:rPr lang="en-US" sz="1800" b="1" i="1"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b="1" i="1" spc="-5" dirty="0">
                <a:effectLst/>
                <a:latin typeface="Arial" panose="020B0604020202020204" pitchFamily="34" charset="0"/>
                <a:ea typeface="Arial" panose="020B0604020202020204" pitchFamily="34" charset="0"/>
                <a:cs typeface="Times New Roman" panose="02020603050405020304" pitchFamily="18" charset="0"/>
              </a:rPr>
              <a:t>contrast</a:t>
            </a:r>
            <a:r>
              <a:rPr lang="en-US" sz="1800" spc="-5" dirty="0">
                <a:effectLst/>
                <a:latin typeface="Arial" panose="020B0604020202020204" pitchFamily="34" charset="0"/>
                <a:ea typeface="Arial" panose="020B0604020202020204" pitchFamily="34" charset="0"/>
                <a:cs typeface="Times New Roman" panose="02020603050405020304" pitchFamily="18" charset="0"/>
              </a:rPr>
              <a:t>.</a:t>
            </a:r>
            <a:r>
              <a:rPr lang="en-US" sz="1800" spc="-5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There</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should</a:t>
            </a:r>
            <a:r>
              <a:rPr lang="en-US" sz="1800" spc="-6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be</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enough</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contrast</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to</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easily</a:t>
            </a:r>
            <a:r>
              <a:rPr lang="en-US" sz="1800" spc="-6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distinguish</a:t>
            </a:r>
            <a:r>
              <a:rPr lang="en-US" sz="1800" spc="-7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elements</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on</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the</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map.</a:t>
            </a:r>
            <a:r>
              <a:rPr lang="en-US" sz="1800" spc="27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Ideally</a:t>
            </a:r>
            <a:r>
              <a:rPr lang="en-US" sz="1800" spc="-5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maps</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should</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be</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readable</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when</a:t>
            </a:r>
            <a:r>
              <a:rPr lang="en-US" sz="1800" spc="-3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printed</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in</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black</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and</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white.</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529758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606C0-A4BF-4761-82B9-B62998C6F2DE}"/>
              </a:ext>
            </a:extLst>
          </p:cNvPr>
          <p:cNvSpPr>
            <a:spLocks noGrp="1"/>
          </p:cNvSpPr>
          <p:nvPr>
            <p:ph type="title"/>
          </p:nvPr>
        </p:nvSpPr>
        <p:spPr>
          <a:xfrm>
            <a:off x="722791" y="1198777"/>
            <a:ext cx="10515600" cy="1325563"/>
          </a:xfrm>
        </p:spPr>
        <p:txBody>
          <a:bodyPr>
            <a:normAutofit fontScale="90000"/>
          </a:bodyPr>
          <a:lstStyle/>
          <a:p>
            <a:pPr marL="64770" marR="0">
              <a:spcBef>
                <a:spcPts val="345"/>
              </a:spcBef>
              <a:spcAft>
                <a:spcPts val="0"/>
              </a:spcAft>
            </a:pPr>
            <a:r>
              <a:rPr lang="en-US" sz="5300" b="1" kern="0" dirty="0">
                <a:solidFill>
                  <a:srgbClr val="002569"/>
                </a:solidFill>
                <a:latin typeface="Arial" panose="020B0604020202020204" pitchFamily="34" charset="0"/>
                <a:cs typeface="Times New Roman" panose="02020603050405020304" pitchFamily="18" charset="0"/>
              </a:rPr>
              <a:t>Building Your Map in PowerPoint</a:t>
            </a:r>
            <a:br>
              <a:rPr lang="en-US" sz="1800" b="1" kern="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br>
            <a:br>
              <a:rPr lang="en-US" sz="1800" b="1" kern="0" dirty="0">
                <a:effectLst/>
                <a:latin typeface="Arial" panose="020B0604020202020204" pitchFamily="34" charset="0"/>
                <a:ea typeface="Arial" panose="020B0604020202020204" pitchFamily="34" charset="0"/>
                <a:cs typeface="Times New Roman" panose="02020603050405020304" pitchFamily="18" charset="0"/>
              </a:rPr>
            </a:br>
            <a:r>
              <a:rPr lang="en-US" sz="2000" dirty="0">
                <a:effectLst/>
                <a:latin typeface="Arial" panose="020B0604020202020204" pitchFamily="34" charset="0"/>
                <a:ea typeface="Arial" panose="020B0604020202020204" pitchFamily="34" charset="0"/>
                <a:cs typeface="Times New Roman" panose="02020603050405020304" pitchFamily="18" charset="0"/>
              </a:rPr>
              <a:t>Microsoft</a:t>
            </a:r>
            <a:r>
              <a:rPr lang="en-US" sz="2000" spc="-40" dirty="0">
                <a:effectLst/>
                <a:latin typeface="Arial" panose="020B0604020202020204" pitchFamily="34" charset="0"/>
                <a:ea typeface="Arial" panose="020B0604020202020204" pitchFamily="34" charset="0"/>
                <a:cs typeface="Times New Roman" panose="02020603050405020304" pitchFamily="18" charset="0"/>
              </a:rPr>
              <a:t> </a:t>
            </a:r>
            <a:r>
              <a:rPr lang="en-US" sz="2000" spc="-5" dirty="0">
                <a:effectLst/>
                <a:latin typeface="Arial" panose="020B0604020202020204" pitchFamily="34" charset="0"/>
                <a:ea typeface="Arial" panose="020B0604020202020204" pitchFamily="34" charset="0"/>
                <a:cs typeface="Times New Roman" panose="02020603050405020304" pitchFamily="18" charset="0"/>
              </a:rPr>
              <a:t>PowerPoint</a:t>
            </a:r>
            <a:r>
              <a:rPr lang="en-US" sz="2000" spc="-35"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is</a:t>
            </a:r>
            <a:r>
              <a:rPr lang="en-US" sz="2000" spc="-55"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a</a:t>
            </a:r>
            <a:r>
              <a:rPr lang="en-US" sz="2000" spc="-35" dirty="0">
                <a:effectLst/>
                <a:latin typeface="Arial" panose="020B0604020202020204" pitchFamily="34" charset="0"/>
                <a:ea typeface="Arial" panose="020B0604020202020204" pitchFamily="34" charset="0"/>
                <a:cs typeface="Times New Roman" panose="02020603050405020304" pitchFamily="18" charset="0"/>
              </a:rPr>
              <a:t> </a:t>
            </a:r>
            <a:r>
              <a:rPr lang="en-US" sz="2000" spc="-5" dirty="0">
                <a:effectLst/>
                <a:latin typeface="Arial" panose="020B0604020202020204" pitchFamily="34" charset="0"/>
                <a:ea typeface="Arial" panose="020B0604020202020204" pitchFamily="34" charset="0"/>
                <a:cs typeface="Times New Roman" panose="02020603050405020304" pitchFamily="18" charset="0"/>
              </a:rPr>
              <a:t>widely-used</a:t>
            </a:r>
            <a:r>
              <a:rPr lang="en-US" sz="2000" spc="-35" dirty="0">
                <a:effectLst/>
                <a:latin typeface="Arial" panose="020B0604020202020204" pitchFamily="34" charset="0"/>
                <a:ea typeface="Arial" panose="020B0604020202020204" pitchFamily="34" charset="0"/>
                <a:cs typeface="Times New Roman" panose="02020603050405020304" pitchFamily="18" charset="0"/>
              </a:rPr>
              <a:t> </a:t>
            </a:r>
            <a:r>
              <a:rPr lang="en-US" sz="2000" spc="-5" dirty="0">
                <a:effectLst/>
                <a:latin typeface="Arial" panose="020B0604020202020204" pitchFamily="34" charset="0"/>
                <a:ea typeface="Arial" panose="020B0604020202020204" pitchFamily="34" charset="0"/>
                <a:cs typeface="Times New Roman" panose="02020603050405020304" pitchFamily="18" charset="0"/>
              </a:rPr>
              <a:t>program</a:t>
            </a:r>
            <a:r>
              <a:rPr lang="en-US" sz="2000" spc="-15"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for</a:t>
            </a:r>
            <a:r>
              <a:rPr lang="en-US" sz="2000" spc="-40"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developing</a:t>
            </a:r>
            <a:r>
              <a:rPr lang="en-US" sz="2000" spc="-60"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presentations and can also be used to build </a:t>
            </a:r>
            <a:r>
              <a:rPr lang="en-US" sz="2000" dirty="0">
                <a:latin typeface="Arial" panose="020B0604020202020204" pitchFamily="34" charset="0"/>
                <a:ea typeface="Arial" panose="020B0604020202020204" pitchFamily="34" charset="0"/>
                <a:cs typeface="Times New Roman" panose="02020603050405020304" pitchFamily="18" charset="0"/>
              </a:rPr>
              <a:t>simple </a:t>
            </a:r>
            <a:r>
              <a:rPr lang="en-US" sz="2000" dirty="0">
                <a:effectLst/>
                <a:latin typeface="Arial" panose="020B0604020202020204" pitchFamily="34" charset="0"/>
                <a:ea typeface="Arial" panose="020B0604020202020204" pitchFamily="34" charset="0"/>
                <a:cs typeface="Times New Roman" panose="02020603050405020304" pitchFamily="18" charset="0"/>
              </a:rPr>
              <a:t>planning maps for your community.</a:t>
            </a:r>
            <a:r>
              <a:rPr lang="en-US" sz="2000" spc="-35"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If</a:t>
            </a:r>
            <a:r>
              <a:rPr lang="en-US" sz="2000" spc="-35" dirty="0">
                <a:effectLst/>
                <a:latin typeface="Arial" panose="020B0604020202020204" pitchFamily="34" charset="0"/>
                <a:ea typeface="Arial" panose="020B0604020202020204" pitchFamily="34" charset="0"/>
                <a:cs typeface="Times New Roman" panose="02020603050405020304" pitchFamily="18" charset="0"/>
              </a:rPr>
              <a:t> </a:t>
            </a:r>
            <a:r>
              <a:rPr lang="en-US" sz="2000" spc="-10" dirty="0">
                <a:effectLst/>
                <a:latin typeface="Arial" panose="020B0604020202020204" pitchFamily="34" charset="0"/>
                <a:ea typeface="Arial" panose="020B0604020202020204" pitchFamily="34" charset="0"/>
                <a:cs typeface="Times New Roman" panose="02020603050405020304" pitchFamily="18" charset="0"/>
              </a:rPr>
              <a:t>you</a:t>
            </a:r>
            <a:r>
              <a:rPr lang="en-US" sz="2000" spc="-30"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have</a:t>
            </a:r>
            <a:r>
              <a:rPr lang="en-US" sz="2000" spc="-50"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questions</a:t>
            </a:r>
            <a:r>
              <a:rPr lang="en-US" sz="2000" spc="-40"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on</a:t>
            </a:r>
            <a:r>
              <a:rPr lang="en-US" sz="2000" spc="-50"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how</a:t>
            </a:r>
            <a:r>
              <a:rPr lang="en-US" sz="2000" spc="-50"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to</a:t>
            </a:r>
            <a:r>
              <a:rPr lang="en-US" sz="2000" spc="-35"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use</a:t>
            </a:r>
            <a:r>
              <a:rPr lang="en-US" sz="2000" spc="330" dirty="0">
                <a:latin typeface="Arial" panose="020B0604020202020204" pitchFamily="34" charset="0"/>
                <a:ea typeface="Arial" panose="020B0604020202020204" pitchFamily="34" charset="0"/>
                <a:cs typeface="Times New Roman" panose="02020603050405020304" pitchFamily="18" charset="0"/>
              </a:rPr>
              <a:t> </a:t>
            </a:r>
            <a:r>
              <a:rPr lang="en-US" sz="2000" spc="-5" dirty="0">
                <a:effectLst/>
                <a:latin typeface="Arial" panose="020B0604020202020204" pitchFamily="34" charset="0"/>
                <a:ea typeface="Arial" panose="020B0604020202020204" pitchFamily="34" charset="0"/>
                <a:cs typeface="Times New Roman" panose="02020603050405020304" pitchFamily="18" charset="0"/>
              </a:rPr>
              <a:t>PowerPoint</a:t>
            </a:r>
            <a:r>
              <a:rPr lang="en-US" sz="2000" dirty="0">
                <a:effectLst/>
                <a:latin typeface="Arial" panose="020B0604020202020204" pitchFamily="34" charset="0"/>
                <a:ea typeface="Arial" panose="020B0604020202020204" pitchFamily="34" charset="0"/>
                <a:cs typeface="Times New Roman" panose="02020603050405020304" pitchFamily="18" charset="0"/>
              </a:rPr>
              <a:t>,</a:t>
            </a:r>
            <a:r>
              <a:rPr lang="en-US" sz="2000" spc="-75"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please</a:t>
            </a:r>
            <a:r>
              <a:rPr lang="en-US" sz="2000" spc="-70"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see</a:t>
            </a:r>
            <a:r>
              <a:rPr lang="en-US" sz="2000" spc="-50" dirty="0">
                <a:effectLst/>
                <a:latin typeface="Arial" panose="020B0604020202020204" pitchFamily="34" charset="0"/>
                <a:ea typeface="Arial" panose="020B0604020202020204" pitchFamily="34" charset="0"/>
                <a:cs typeface="Times New Roman" panose="02020603050405020304" pitchFamily="18" charset="0"/>
              </a:rPr>
              <a:t> </a:t>
            </a:r>
            <a:r>
              <a:rPr lang="en-US" sz="2000" u="heavy" spc="-5" dirty="0">
                <a:solidFill>
                  <a:srgbClr val="0563C1"/>
                </a:solidFill>
                <a:effectLst/>
                <a:uFill>
                  <a:solidFill>
                    <a:srgbClr val="0563C1"/>
                  </a:solidFill>
                </a:uFill>
                <a:latin typeface="Arial" panose="020B0604020202020204" pitchFamily="34" charset="0"/>
                <a:ea typeface="Arial" panose="020B0604020202020204" pitchFamily="34" charset="0"/>
                <a:cs typeface="Times New Roman" panose="02020603050405020304" pitchFamily="18" charset="0"/>
                <a:hlinkClick r:id="rId2"/>
              </a:rPr>
              <a:t>Microsoft’s</a:t>
            </a:r>
            <a:r>
              <a:rPr lang="en-US" sz="2000" u="heavy" spc="-60" dirty="0">
                <a:solidFill>
                  <a:srgbClr val="0563C1"/>
                </a:solidFill>
                <a:effectLst/>
                <a:uFill>
                  <a:solidFill>
                    <a:srgbClr val="0563C1"/>
                  </a:solidFill>
                </a:uFill>
                <a:latin typeface="Arial" panose="020B0604020202020204" pitchFamily="34" charset="0"/>
                <a:ea typeface="Arial" panose="020B0604020202020204" pitchFamily="34" charset="0"/>
                <a:cs typeface="Times New Roman" panose="02020603050405020304" pitchFamily="18" charset="0"/>
                <a:hlinkClick r:id="rId2"/>
              </a:rPr>
              <a:t> </a:t>
            </a:r>
            <a:r>
              <a:rPr lang="en-US" sz="2000" u="heavy" spc="-5" dirty="0">
                <a:solidFill>
                  <a:srgbClr val="0563C1"/>
                </a:solidFill>
                <a:effectLst/>
                <a:uFill>
                  <a:solidFill>
                    <a:srgbClr val="0563C1"/>
                  </a:solidFill>
                </a:uFill>
                <a:latin typeface="Arial" panose="020B0604020202020204" pitchFamily="34" charset="0"/>
                <a:ea typeface="Arial" panose="020B0604020202020204" pitchFamily="34" charset="0"/>
                <a:cs typeface="Times New Roman" panose="02020603050405020304" pitchFamily="18" charset="0"/>
                <a:hlinkClick r:id="rId2"/>
              </a:rPr>
              <a:t>PowerPoint</a:t>
            </a:r>
            <a:r>
              <a:rPr lang="en-US" sz="2000" u="heavy" spc="-50" dirty="0">
                <a:solidFill>
                  <a:srgbClr val="0563C1"/>
                </a:solidFill>
                <a:effectLst/>
                <a:uFill>
                  <a:solidFill>
                    <a:srgbClr val="0563C1"/>
                  </a:solidFill>
                </a:uFill>
                <a:latin typeface="Arial" panose="020B0604020202020204" pitchFamily="34" charset="0"/>
                <a:ea typeface="Arial" panose="020B0604020202020204" pitchFamily="34" charset="0"/>
                <a:cs typeface="Times New Roman" panose="02020603050405020304" pitchFamily="18" charset="0"/>
                <a:hlinkClick r:id="rId2"/>
              </a:rPr>
              <a:t> </a:t>
            </a:r>
            <a:r>
              <a:rPr lang="en-US" sz="2000" u="heavy" dirty="0">
                <a:solidFill>
                  <a:srgbClr val="0563C1"/>
                </a:solidFill>
                <a:effectLst/>
                <a:uFill>
                  <a:solidFill>
                    <a:srgbClr val="0563C1"/>
                  </a:solidFill>
                </a:uFill>
                <a:latin typeface="Arial" panose="020B0604020202020204" pitchFamily="34" charset="0"/>
                <a:ea typeface="Arial" panose="020B0604020202020204" pitchFamily="34" charset="0"/>
                <a:cs typeface="Times New Roman" panose="02020603050405020304" pitchFamily="18" charset="0"/>
                <a:hlinkClick r:id="rId2"/>
              </a:rPr>
              <a:t>help</a:t>
            </a:r>
            <a:r>
              <a:rPr lang="en-US" sz="2000" u="heavy" spc="-80" dirty="0">
                <a:solidFill>
                  <a:srgbClr val="0563C1"/>
                </a:solidFill>
                <a:effectLst/>
                <a:uFill>
                  <a:solidFill>
                    <a:srgbClr val="0563C1"/>
                  </a:solidFill>
                </a:uFill>
                <a:latin typeface="Arial" panose="020B0604020202020204" pitchFamily="34" charset="0"/>
                <a:ea typeface="Arial" panose="020B0604020202020204" pitchFamily="34" charset="0"/>
                <a:cs typeface="Times New Roman" panose="02020603050405020304" pitchFamily="18" charset="0"/>
                <a:hlinkClick r:id="rId2"/>
              </a:rPr>
              <a:t> </a:t>
            </a:r>
            <a:r>
              <a:rPr lang="en-US" sz="2000" u="heavy" dirty="0">
                <a:solidFill>
                  <a:srgbClr val="0563C1"/>
                </a:solidFill>
                <a:effectLst/>
                <a:uFill>
                  <a:solidFill>
                    <a:srgbClr val="0563C1"/>
                  </a:solidFill>
                </a:uFill>
                <a:latin typeface="Arial" panose="020B0604020202020204" pitchFamily="34" charset="0"/>
                <a:ea typeface="Arial" panose="020B0604020202020204" pitchFamily="34" charset="0"/>
                <a:cs typeface="Times New Roman" panose="02020603050405020304" pitchFamily="18" charset="0"/>
                <a:hlinkClick r:id="rId2"/>
              </a:rPr>
              <a:t>page</a:t>
            </a:r>
            <a:r>
              <a:rPr lang="en-US" sz="2000" dirty="0">
                <a:effectLst/>
                <a:latin typeface="Arial" panose="020B0604020202020204" pitchFamily="34" charset="0"/>
                <a:ea typeface="Arial" panose="020B0604020202020204" pitchFamily="34" charset="0"/>
                <a:cs typeface="Times New Roman" panose="02020603050405020304" pitchFamily="18" charset="0"/>
              </a:rPr>
              <a:t>. </a:t>
            </a:r>
            <a:br>
              <a:rPr lang="en-US" sz="2000" dirty="0">
                <a:effectLst/>
                <a:latin typeface="Arial" panose="020B0604020202020204" pitchFamily="34" charset="0"/>
                <a:ea typeface="Arial" panose="020B0604020202020204" pitchFamily="34" charset="0"/>
                <a:cs typeface="Times New Roman" panose="02020603050405020304" pitchFamily="18" charset="0"/>
              </a:rPr>
            </a:br>
            <a:br>
              <a:rPr lang="en-US" sz="2000" dirty="0">
                <a:effectLst/>
                <a:latin typeface="Arial" panose="020B0604020202020204" pitchFamily="34" charset="0"/>
                <a:ea typeface="Arial" panose="020B0604020202020204" pitchFamily="34" charset="0"/>
                <a:cs typeface="Times New Roman" panose="02020603050405020304" pitchFamily="18" charset="0"/>
              </a:rPr>
            </a:br>
            <a:r>
              <a:rPr lang="en-US" sz="2000" spc="-5" dirty="0">
                <a:effectLst/>
                <a:latin typeface="Arial" panose="020B0604020202020204" pitchFamily="34" charset="0"/>
                <a:ea typeface="Arial" panose="020B0604020202020204" pitchFamily="34" charset="0"/>
                <a:cs typeface="Times New Roman" panose="02020603050405020304" pitchFamily="18" charset="0"/>
              </a:rPr>
              <a:t>The</a:t>
            </a:r>
            <a:r>
              <a:rPr lang="en-US" sz="2000" spc="-35"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five</a:t>
            </a:r>
            <a:r>
              <a:rPr lang="en-US" sz="2000" spc="-55"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basic</a:t>
            </a:r>
            <a:r>
              <a:rPr lang="en-US" sz="2000" spc="-55"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steps</a:t>
            </a:r>
            <a:r>
              <a:rPr lang="en-US" sz="2000" spc="-30"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of</a:t>
            </a:r>
            <a:r>
              <a:rPr lang="en-US" sz="2000" spc="-30"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building</a:t>
            </a:r>
            <a:r>
              <a:rPr lang="en-US" sz="2000" spc="-80" dirty="0">
                <a:effectLst/>
                <a:latin typeface="Arial" panose="020B0604020202020204" pitchFamily="34" charset="0"/>
                <a:ea typeface="Arial" panose="020B0604020202020204" pitchFamily="34" charset="0"/>
                <a:cs typeface="Times New Roman" panose="02020603050405020304" pitchFamily="18" charset="0"/>
              </a:rPr>
              <a:t> </a:t>
            </a:r>
            <a:r>
              <a:rPr lang="en-US" sz="2000" spc="-5" dirty="0">
                <a:effectLst/>
                <a:latin typeface="Arial" panose="020B0604020202020204" pitchFamily="34" charset="0"/>
                <a:ea typeface="Arial" panose="020B0604020202020204" pitchFamily="34" charset="0"/>
                <a:cs typeface="Times New Roman" panose="02020603050405020304" pitchFamily="18" charset="0"/>
              </a:rPr>
              <a:t>your</a:t>
            </a:r>
            <a:r>
              <a:rPr lang="en-US" sz="2000" spc="-15"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map</a:t>
            </a:r>
            <a:r>
              <a:rPr lang="en-US" sz="2000" spc="-35"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in</a:t>
            </a:r>
            <a:r>
              <a:rPr lang="en-US" sz="2000" spc="-50"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Microsoft</a:t>
            </a:r>
            <a:r>
              <a:rPr lang="en-US" sz="2000" spc="-30" dirty="0">
                <a:effectLst/>
                <a:latin typeface="Arial" panose="020B0604020202020204" pitchFamily="34" charset="0"/>
                <a:ea typeface="Arial" panose="020B0604020202020204" pitchFamily="34" charset="0"/>
                <a:cs typeface="Times New Roman" panose="02020603050405020304" pitchFamily="18" charset="0"/>
              </a:rPr>
              <a:t> </a:t>
            </a:r>
            <a:r>
              <a:rPr lang="en-US" sz="2000" spc="-5" dirty="0">
                <a:effectLst/>
                <a:latin typeface="Arial" panose="020B0604020202020204" pitchFamily="34" charset="0"/>
                <a:ea typeface="Arial" panose="020B0604020202020204" pitchFamily="34" charset="0"/>
                <a:cs typeface="Times New Roman" panose="02020603050405020304" pitchFamily="18" charset="0"/>
              </a:rPr>
              <a:t>PowerPoint</a:t>
            </a:r>
            <a:r>
              <a:rPr lang="en-US" sz="2000" spc="-35"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are listed below. </a:t>
            </a:r>
            <a:r>
              <a:rPr lang="en-US" sz="2000" spc="-5" dirty="0">
                <a:effectLst/>
                <a:latin typeface="Arial" panose="020B0604020202020204" pitchFamily="34" charset="0"/>
                <a:ea typeface="Arial" panose="020B0604020202020204" pitchFamily="34" charset="0"/>
                <a:cs typeface="Times New Roman" panose="02020603050405020304" pitchFamily="18" charset="0"/>
              </a:rPr>
              <a:t>Detailed </a:t>
            </a:r>
            <a:r>
              <a:rPr lang="en-US" sz="2000" dirty="0">
                <a:effectLst/>
                <a:latin typeface="Arial" panose="020B0604020202020204" pitchFamily="34" charset="0"/>
                <a:ea typeface="Arial" panose="020B0604020202020204" pitchFamily="34" charset="0"/>
                <a:cs typeface="Times New Roman" panose="02020603050405020304" pitchFamily="18" charset="0"/>
              </a:rPr>
              <a:t>instructions</a:t>
            </a:r>
            <a:r>
              <a:rPr lang="en-US" sz="2000" spc="-55"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for</a:t>
            </a:r>
            <a:r>
              <a:rPr lang="en-US" sz="2000" spc="-30"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each of these steps is provided on the</a:t>
            </a:r>
            <a:r>
              <a:rPr lang="en-US" sz="2000" spc="-55"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following</a:t>
            </a:r>
            <a:r>
              <a:rPr lang="en-US" sz="2000" spc="-55" dirty="0">
                <a:effectLst/>
                <a:latin typeface="Arial" panose="020B0604020202020204" pitchFamily="34" charset="0"/>
                <a:ea typeface="Arial" panose="020B0604020202020204" pitchFamily="34" charset="0"/>
                <a:cs typeface="Times New Roman" panose="02020603050405020304" pitchFamily="18" charset="0"/>
              </a:rPr>
              <a:t> </a:t>
            </a:r>
            <a:r>
              <a:rPr lang="en-US" sz="2000" dirty="0">
                <a:effectLst/>
                <a:latin typeface="Arial" panose="020B0604020202020204" pitchFamily="34" charset="0"/>
                <a:ea typeface="Arial" panose="020B0604020202020204" pitchFamily="34" charset="0"/>
                <a:cs typeface="Times New Roman" panose="02020603050405020304" pitchFamily="18" charset="0"/>
              </a:rPr>
              <a:t>pages.</a:t>
            </a:r>
            <a:br>
              <a:rPr lang="en-US" sz="2000" dirty="0">
                <a:effectLst/>
                <a:latin typeface="Arial" panose="020B0604020202020204" pitchFamily="34" charset="0"/>
                <a:ea typeface="Arial" panose="020B0604020202020204" pitchFamily="34" charset="0"/>
                <a:cs typeface="Times New Roman" panose="02020603050405020304" pitchFamily="18" charset="0"/>
              </a:rPr>
            </a:br>
            <a:r>
              <a:rPr lang="en-US" sz="2000" dirty="0">
                <a:effectLst/>
                <a:latin typeface="Arial" panose="020B0604020202020204" pitchFamily="34" charset="0"/>
                <a:ea typeface="Arial" panose="020B0604020202020204" pitchFamily="34" charset="0"/>
                <a:cs typeface="Times New Roman" panose="02020603050405020304" pitchFamily="18" charset="0"/>
              </a:rPr>
              <a:t> </a:t>
            </a:r>
            <a:br>
              <a:rPr lang="en-US" sz="20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5" name="TextBox 4">
            <a:extLst>
              <a:ext uri="{FF2B5EF4-FFF2-40B4-BE49-F238E27FC236}">
                <a16:creationId xmlns:a16="http://schemas.microsoft.com/office/drawing/2014/main" id="{C40EDE6A-51CD-4C61-8CC2-E3F66B2E054F}"/>
              </a:ext>
            </a:extLst>
          </p:cNvPr>
          <p:cNvSpPr txBox="1"/>
          <p:nvPr/>
        </p:nvSpPr>
        <p:spPr>
          <a:xfrm>
            <a:off x="1360503" y="3068922"/>
            <a:ext cx="8831062" cy="3139321"/>
          </a:xfrm>
          <a:prstGeom prst="rect">
            <a:avLst/>
          </a:prstGeom>
          <a:noFill/>
        </p:spPr>
        <p:txBody>
          <a:bodyPr wrap="square">
            <a:spAutoFit/>
          </a:bodyPr>
          <a:lstStyle/>
          <a:p>
            <a:pPr marL="342900" indent="-342900">
              <a:buFont typeface="+mj-lt"/>
              <a:buAutoNum type="arabicPeriod"/>
            </a:pPr>
            <a:r>
              <a:rPr lang="en-US" sz="1800" spc="-5" dirty="0">
                <a:effectLst/>
                <a:latin typeface="Arial" panose="020B0604020202020204" pitchFamily="34" charset="0"/>
                <a:ea typeface="Arial" panose="020B0604020202020204" pitchFamily="34" charset="0"/>
                <a:cs typeface="Times New Roman" panose="02020603050405020304" pitchFamily="18" charset="0"/>
              </a:rPr>
              <a:t>Download</a:t>
            </a:r>
            <a:r>
              <a:rPr lang="en-US" sz="1800" spc="-6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and</a:t>
            </a:r>
            <a:r>
              <a:rPr lang="en-US" sz="1800" spc="-65" dirty="0">
                <a:effectLst/>
                <a:latin typeface="Arial" panose="020B0604020202020204" pitchFamily="34" charset="0"/>
                <a:ea typeface="Arial" panose="020B0604020202020204" pitchFamily="34" charset="0"/>
                <a:cs typeface="Times New Roman" panose="02020603050405020304" pitchFamily="18" charset="0"/>
              </a:rPr>
              <a:t> s</a:t>
            </a:r>
            <a:r>
              <a:rPr lang="en-US" sz="1800" dirty="0">
                <a:effectLst/>
                <a:latin typeface="Arial" panose="020B0604020202020204" pitchFamily="34" charset="0"/>
                <a:ea typeface="Arial" panose="020B0604020202020204" pitchFamily="34" charset="0"/>
                <a:cs typeface="Times New Roman" panose="02020603050405020304" pitchFamily="18" charset="0"/>
              </a:rPr>
              <a:t>ave</a:t>
            </a:r>
            <a:r>
              <a:rPr lang="en-US" sz="1800" spc="-6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the</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PowerPoint</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template </a:t>
            </a:r>
          </a:p>
          <a:p>
            <a:pPr marL="342900" indent="-342900">
              <a:buFont typeface="+mj-lt"/>
              <a:buAutoNum type="arabicPeriod"/>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indent="-342900">
              <a:buFont typeface="+mj-lt"/>
              <a:buAutoNum type="arabicPeriod"/>
            </a:pPr>
            <a:r>
              <a:rPr lang="en-US" sz="1800" dirty="0">
                <a:effectLst/>
                <a:latin typeface="Arial" panose="020B0604020202020204" pitchFamily="34" charset="0"/>
                <a:ea typeface="Arial" panose="020B0604020202020204" pitchFamily="34" charset="0"/>
                <a:cs typeface="Times New Roman" panose="02020603050405020304" pitchFamily="18" charset="0"/>
              </a:rPr>
              <a:t>Copy</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the</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base</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map</a:t>
            </a:r>
            <a:endParaRPr lang="en-US" dirty="0">
              <a:latin typeface="Arial" panose="020B0604020202020204" pitchFamily="34" charset="0"/>
              <a:ea typeface="Arial" panose="020B0604020202020204" pitchFamily="34" charset="0"/>
              <a:cs typeface="Times New Roman" panose="02020603050405020304" pitchFamily="18" charset="0"/>
            </a:endParaRPr>
          </a:p>
          <a:p>
            <a:pPr marL="342900" indent="-342900">
              <a:buFont typeface="+mj-lt"/>
              <a:buAutoNum type="arabicPeriod"/>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indent="-342900">
              <a:buFont typeface="+mj-lt"/>
              <a:buAutoNum type="arabicPeriod"/>
            </a:pPr>
            <a:r>
              <a:rPr lang="en-US" sz="1800" dirty="0">
                <a:effectLst/>
                <a:latin typeface="Arial" panose="020B0604020202020204" pitchFamily="34" charset="0"/>
                <a:ea typeface="Arial" panose="020B0604020202020204" pitchFamily="34" charset="0"/>
                <a:cs typeface="Times New Roman" panose="02020603050405020304" pitchFamily="18" charset="0"/>
              </a:rPr>
              <a:t>Add</a:t>
            </a:r>
            <a:r>
              <a:rPr lang="en-US" sz="1800" spc="-4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icons</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to</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your</a:t>
            </a:r>
            <a:r>
              <a:rPr lang="en-US" sz="1800" spc="-1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map</a:t>
            </a:r>
            <a:endParaRPr lang="en-US" dirty="0">
              <a:latin typeface="Arial" panose="020B0604020202020204" pitchFamily="34" charset="0"/>
              <a:ea typeface="Arial" panose="020B0604020202020204" pitchFamily="34" charset="0"/>
              <a:cs typeface="Times New Roman" panose="02020603050405020304" pitchFamily="18" charset="0"/>
            </a:endParaRPr>
          </a:p>
          <a:p>
            <a:pPr marL="342900" indent="-342900">
              <a:buFont typeface="+mj-lt"/>
              <a:buAutoNum type="arabicPeriod"/>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indent="-342900">
              <a:buFont typeface="+mj-lt"/>
              <a:buAutoNum type="arabicPeriod"/>
            </a:pPr>
            <a:r>
              <a:rPr lang="en-US" sz="1800" dirty="0">
                <a:effectLst/>
                <a:latin typeface="Arial" panose="020B0604020202020204" pitchFamily="34" charset="0"/>
                <a:ea typeface="Arial" panose="020B0604020202020204" pitchFamily="34" charset="0"/>
                <a:cs typeface="Times New Roman" panose="02020603050405020304" pitchFamily="18" charset="0"/>
              </a:rPr>
              <a:t>Add</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and</a:t>
            </a:r>
            <a:r>
              <a:rPr lang="en-US" sz="1800" spc="-45"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style</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lines</a:t>
            </a:r>
            <a:endParaRPr lang="en-US" dirty="0">
              <a:latin typeface="Arial" panose="020B0604020202020204" pitchFamily="34" charset="0"/>
              <a:ea typeface="Arial" panose="020B0604020202020204" pitchFamily="34" charset="0"/>
              <a:cs typeface="Times New Roman" panose="02020603050405020304" pitchFamily="18" charset="0"/>
            </a:endParaRPr>
          </a:p>
          <a:p>
            <a:pPr marL="342900" indent="-342900">
              <a:buFont typeface="+mj-lt"/>
              <a:buAutoNum type="arabicPeriod"/>
            </a:pPr>
            <a:endParaRPr lang="en-US" sz="1800" spc="-5" dirty="0">
              <a:effectLst/>
              <a:latin typeface="Arial" panose="020B0604020202020204" pitchFamily="34" charset="0"/>
              <a:ea typeface="Arial" panose="020B0604020202020204" pitchFamily="34" charset="0"/>
              <a:cs typeface="Times New Roman" panose="02020603050405020304" pitchFamily="18" charset="0"/>
            </a:endParaRPr>
          </a:p>
          <a:p>
            <a:pPr marL="342900" indent="-342900">
              <a:buFont typeface="+mj-lt"/>
              <a:buAutoNum type="arabicPeriod"/>
            </a:pPr>
            <a:r>
              <a:rPr lang="en-US" sz="1800" spc="-5" dirty="0">
                <a:effectLst/>
                <a:latin typeface="Arial" panose="020B0604020202020204" pitchFamily="34" charset="0"/>
                <a:ea typeface="Arial" panose="020B0604020202020204" pitchFamily="34" charset="0"/>
                <a:cs typeface="Times New Roman" panose="02020603050405020304" pitchFamily="18" charset="0"/>
              </a:rPr>
              <a:t>Export</a:t>
            </a:r>
            <a:r>
              <a:rPr lang="en-US" sz="1800" spc="-25"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and</a:t>
            </a:r>
            <a:r>
              <a:rPr lang="en-US" sz="1800" spc="-5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share</a:t>
            </a:r>
            <a:r>
              <a:rPr lang="en-US" sz="1800" spc="-30" dirty="0">
                <a:effectLst/>
                <a:latin typeface="Arial" panose="020B0604020202020204" pitchFamily="34" charset="0"/>
                <a:ea typeface="Arial" panose="020B0604020202020204" pitchFamily="34" charset="0"/>
                <a:cs typeface="Times New Roman" panose="02020603050405020304" pitchFamily="18" charset="0"/>
              </a:rPr>
              <a:t> </a:t>
            </a:r>
            <a:r>
              <a:rPr lang="en-US" sz="1800" spc="-5" dirty="0">
                <a:effectLst/>
                <a:latin typeface="Arial" panose="020B0604020202020204" pitchFamily="34" charset="0"/>
                <a:ea typeface="Arial" panose="020B0604020202020204" pitchFamily="34" charset="0"/>
                <a:cs typeface="Times New Roman" panose="02020603050405020304" pitchFamily="18" charset="0"/>
              </a:rPr>
              <a:t>your</a:t>
            </a:r>
            <a:r>
              <a:rPr lang="en-US" sz="1800" spc="-20"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map</a:t>
            </a:r>
            <a:br>
              <a:rPr lang="en-US" sz="1800" dirty="0">
                <a:effectLst/>
                <a:latin typeface="Arial" panose="020B0604020202020204" pitchFamily="34" charset="0"/>
                <a:ea typeface="Arial" panose="020B060402020202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br>
              <a:rPr lang="en-US" sz="16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7" name="TextBox 6">
            <a:extLst>
              <a:ext uri="{FF2B5EF4-FFF2-40B4-BE49-F238E27FC236}">
                <a16:creationId xmlns:a16="http://schemas.microsoft.com/office/drawing/2014/main" id="{21AC9A06-5579-448B-B7C3-54266AB36A69}"/>
              </a:ext>
            </a:extLst>
          </p:cNvPr>
          <p:cNvSpPr txBox="1"/>
          <p:nvPr/>
        </p:nvSpPr>
        <p:spPr>
          <a:xfrm>
            <a:off x="722791" y="5373716"/>
            <a:ext cx="9612297" cy="646331"/>
          </a:xfrm>
          <a:prstGeom prst="rect">
            <a:avLst/>
          </a:prstGeom>
          <a:noFill/>
        </p:spPr>
        <p:txBody>
          <a:bodyPr wrap="square">
            <a:spAutoFit/>
          </a:bodyPr>
          <a:lstStyle/>
          <a:p>
            <a:br>
              <a:rPr lang="en-US" sz="1800" dirty="0">
                <a:effectLst/>
                <a:latin typeface="Arial" panose="020B0604020202020204" pitchFamily="34" charset="0"/>
                <a:ea typeface="Arial" panose="020B0604020202020204" pitchFamily="34" charset="0"/>
                <a:cs typeface="Times New Roman" panose="02020603050405020304" pitchFamily="18" charset="0"/>
              </a:rPr>
            </a:br>
            <a:endParaRPr lang="en-US" dirty="0"/>
          </a:p>
        </p:txBody>
      </p:sp>
    </p:spTree>
    <p:extLst>
      <p:ext uri="{BB962C8B-B14F-4D97-AF65-F5344CB8AC3E}">
        <p14:creationId xmlns:p14="http://schemas.microsoft.com/office/powerpoint/2010/main" val="3845407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D77286D-40AC-4A2E-A9CF-3274903A7201}"/>
              </a:ext>
            </a:extLst>
          </p:cNvPr>
          <p:cNvSpPr txBox="1"/>
          <p:nvPr/>
        </p:nvSpPr>
        <p:spPr>
          <a:xfrm>
            <a:off x="639192" y="1011671"/>
            <a:ext cx="10768614" cy="3857979"/>
          </a:xfrm>
          <a:prstGeom prst="rect">
            <a:avLst/>
          </a:prstGeom>
          <a:noFill/>
        </p:spPr>
        <p:txBody>
          <a:bodyPr wrap="square">
            <a:spAutoFit/>
          </a:bodyPr>
          <a:lstStyle/>
          <a:p>
            <a:pPr marL="66040" marR="0">
              <a:lnSpc>
                <a:spcPts val="4585"/>
              </a:lnSpc>
              <a:spcBef>
                <a:spcPts val="0"/>
              </a:spcBef>
              <a:spcAft>
                <a:spcPts val="0"/>
              </a:spcAft>
            </a:pPr>
            <a:r>
              <a:rPr lang="en-US" sz="4800" b="1" spc="-5" dirty="0">
                <a:solidFill>
                  <a:srgbClr val="002569"/>
                </a:solidFill>
                <a:effectLst/>
                <a:latin typeface="Arial" panose="020B0604020202020204" pitchFamily="34" charset="0"/>
                <a:ea typeface="Calibri" panose="020F0502020204030204" pitchFamily="34" charset="0"/>
                <a:cs typeface="Times New Roman" panose="02020603050405020304" pitchFamily="18" charset="0"/>
              </a:rPr>
              <a:t>1.</a:t>
            </a:r>
            <a:r>
              <a:rPr lang="en-US" sz="4800" b="1" spc="-120" dirty="0">
                <a:solidFill>
                  <a:srgbClr val="002569"/>
                </a:solidFill>
                <a:effectLst/>
                <a:latin typeface="Arial" panose="020B0604020202020204" pitchFamily="34" charset="0"/>
                <a:ea typeface="Calibri" panose="020F0502020204030204" pitchFamily="34" charset="0"/>
                <a:cs typeface="Times New Roman" panose="02020603050405020304" pitchFamily="18" charset="0"/>
              </a:rPr>
              <a:t> </a:t>
            </a:r>
            <a:r>
              <a:rPr lang="en-US" sz="4800" b="1" spc="-5" dirty="0">
                <a:solidFill>
                  <a:srgbClr val="002569"/>
                </a:solidFill>
                <a:effectLst/>
                <a:latin typeface="Arial" panose="020B0604020202020204" pitchFamily="34" charset="0"/>
                <a:ea typeface="Calibri" panose="020F0502020204030204" pitchFamily="34" charset="0"/>
                <a:cs typeface="Times New Roman" panose="02020603050405020304" pitchFamily="18" charset="0"/>
              </a:rPr>
              <a:t>Download</a:t>
            </a:r>
            <a:r>
              <a:rPr lang="en-US" sz="4800" b="1" spc="-115" dirty="0">
                <a:solidFill>
                  <a:srgbClr val="002569"/>
                </a:solidFill>
                <a:effectLst/>
                <a:latin typeface="Arial" panose="020B0604020202020204" pitchFamily="34" charset="0"/>
                <a:ea typeface="Calibri" panose="020F0502020204030204" pitchFamily="34" charset="0"/>
                <a:cs typeface="Times New Roman" panose="02020603050405020304" pitchFamily="18" charset="0"/>
              </a:rPr>
              <a:t> </a:t>
            </a:r>
            <a:r>
              <a:rPr lang="en-US" sz="4800" b="1" spc="-5" dirty="0">
                <a:solidFill>
                  <a:srgbClr val="002569"/>
                </a:solidFill>
                <a:effectLst/>
                <a:latin typeface="Arial" panose="020B0604020202020204" pitchFamily="34" charset="0"/>
                <a:ea typeface="Calibri" panose="020F0502020204030204" pitchFamily="34" charset="0"/>
                <a:cs typeface="Times New Roman" panose="02020603050405020304" pitchFamily="18" charset="0"/>
              </a:rPr>
              <a:t>and</a:t>
            </a:r>
            <a:r>
              <a:rPr lang="en-US" sz="4800" b="1" spc="-110" dirty="0">
                <a:solidFill>
                  <a:srgbClr val="002569"/>
                </a:solidFill>
                <a:effectLst/>
                <a:latin typeface="Arial" panose="020B0604020202020204" pitchFamily="34" charset="0"/>
                <a:ea typeface="Calibri" panose="020F0502020204030204" pitchFamily="34" charset="0"/>
                <a:cs typeface="Times New Roman" panose="02020603050405020304" pitchFamily="18" charset="0"/>
              </a:rPr>
              <a:t> </a:t>
            </a:r>
            <a:r>
              <a:rPr lang="en-US" sz="4800" b="1" spc="-5" dirty="0">
                <a:solidFill>
                  <a:srgbClr val="002569"/>
                </a:solidFill>
                <a:effectLst/>
                <a:latin typeface="Arial" panose="020B0604020202020204" pitchFamily="34" charset="0"/>
                <a:ea typeface="Calibri" panose="020F0502020204030204" pitchFamily="34" charset="0"/>
                <a:cs typeface="Times New Roman" panose="02020603050405020304" pitchFamily="18" charset="0"/>
              </a:rPr>
              <a:t>Save</a:t>
            </a:r>
            <a:r>
              <a:rPr lang="en-US" sz="4800" b="1" spc="-125" dirty="0">
                <a:solidFill>
                  <a:srgbClr val="002569"/>
                </a:solidFill>
                <a:effectLst/>
                <a:latin typeface="Arial" panose="020B0604020202020204" pitchFamily="34" charset="0"/>
                <a:ea typeface="Calibri" panose="020F0502020204030204" pitchFamily="34" charset="0"/>
                <a:cs typeface="Times New Roman" panose="02020603050405020304" pitchFamily="18" charset="0"/>
              </a:rPr>
              <a:t> </a:t>
            </a:r>
            <a:r>
              <a:rPr lang="en-US" sz="4800" b="1" spc="-5" dirty="0">
                <a:solidFill>
                  <a:srgbClr val="002569"/>
                </a:solidFill>
                <a:effectLst/>
                <a:latin typeface="Arial" panose="020B0604020202020204" pitchFamily="34" charset="0"/>
                <a:ea typeface="Calibri" panose="020F0502020204030204" pitchFamily="34" charset="0"/>
                <a:cs typeface="Times New Roman" panose="02020603050405020304" pitchFamily="18" charset="0"/>
              </a:rPr>
              <a:t>this Template</a:t>
            </a:r>
            <a:endParaRPr lang="en-US" sz="4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600" b="1" dirty="0">
                <a:effectLst/>
                <a:latin typeface="Arial" panose="020B0604020202020204" pitchFamily="34" charset="0"/>
                <a:ea typeface="Arial" panose="020B0604020202020204" pitchFamily="34" charset="0"/>
                <a:cs typeface="Arial" panose="020B0604020202020204" pitchFamily="34" charset="0"/>
              </a:rPr>
              <a:t> </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SzPts val="1600"/>
              <a:buFont typeface="Arial" panose="020B0604020202020204" pitchFamily="34" charset="0"/>
              <a:buChar char="•"/>
              <a:tabLst>
                <a:tab pos="294640" algn="l"/>
              </a:tabLst>
            </a:pPr>
            <a:r>
              <a:rPr lang="en-US" sz="1600" spc="-5" dirty="0">
                <a:effectLst/>
                <a:latin typeface="Arial" panose="020B0604020202020204" pitchFamily="34" charset="0"/>
                <a:ea typeface="Arial" panose="020B0604020202020204" pitchFamily="34" charset="0"/>
                <a:cs typeface="Arial" panose="020B0604020202020204" pitchFamily="34" charset="0"/>
              </a:rPr>
              <a:t>Download</a:t>
            </a:r>
            <a:r>
              <a:rPr lang="en-US" sz="1600" spc="-5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the</a:t>
            </a:r>
            <a:r>
              <a:rPr lang="en-US" sz="1600" spc="-35" dirty="0">
                <a:effectLst/>
                <a:latin typeface="Arial" panose="020B0604020202020204" pitchFamily="34" charset="0"/>
                <a:ea typeface="Arial" panose="020B0604020202020204" pitchFamily="34" charset="0"/>
                <a:cs typeface="Arial" panose="020B0604020202020204" pitchFamily="34" charset="0"/>
              </a:rPr>
              <a:t> </a:t>
            </a:r>
            <a:r>
              <a:rPr lang="en-US" sz="1600" spc="-5" dirty="0">
                <a:effectLst/>
                <a:latin typeface="Arial" panose="020B0604020202020204" pitchFamily="34" charset="0"/>
                <a:ea typeface="Arial" panose="020B0604020202020204" pitchFamily="34" charset="0"/>
                <a:cs typeface="Arial" panose="020B0604020202020204" pitchFamily="34" charset="0"/>
              </a:rPr>
              <a:t>PowerPoint</a:t>
            </a:r>
            <a:r>
              <a:rPr lang="en-US" sz="1600" spc="-4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template (the file you are viewing now)</a:t>
            </a:r>
            <a:r>
              <a:rPr lang="en-US" sz="1600" spc="-3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and</a:t>
            </a:r>
            <a:r>
              <a:rPr lang="en-US" sz="1600" spc="-5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save</a:t>
            </a:r>
            <a:r>
              <a:rPr lang="en-US" sz="1600" spc="-5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it</a:t>
            </a:r>
            <a:r>
              <a:rPr lang="en-US" sz="1600" spc="-5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on</a:t>
            </a:r>
            <a:r>
              <a:rPr lang="en-US" sz="1600" spc="-50" dirty="0">
                <a:effectLst/>
                <a:latin typeface="Arial" panose="020B0604020202020204" pitchFamily="34" charset="0"/>
                <a:ea typeface="Arial" panose="020B0604020202020204" pitchFamily="34" charset="0"/>
                <a:cs typeface="Arial" panose="020B0604020202020204" pitchFamily="34" charset="0"/>
              </a:rPr>
              <a:t> </a:t>
            </a:r>
            <a:r>
              <a:rPr lang="en-US" sz="1600" spc="-5" dirty="0">
                <a:effectLst/>
                <a:latin typeface="Arial" panose="020B0604020202020204" pitchFamily="34" charset="0"/>
                <a:ea typeface="Arial" panose="020B0604020202020204" pitchFamily="34" charset="0"/>
                <a:cs typeface="Arial" panose="020B0604020202020204" pitchFamily="34" charset="0"/>
              </a:rPr>
              <a:t>your</a:t>
            </a:r>
            <a:r>
              <a:rPr lang="en-US" sz="1600" spc="-2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computer</a:t>
            </a:r>
          </a:p>
          <a:p>
            <a:pPr marL="0" marR="0">
              <a:spcBef>
                <a:spcPts val="25"/>
              </a:spcBef>
              <a:spcAft>
                <a:spcPts val="0"/>
              </a:spcAft>
            </a:pPr>
            <a:r>
              <a:rPr lang="en-US" sz="1600" dirty="0">
                <a:effectLst/>
                <a:latin typeface="Arial" panose="020B0604020202020204" pitchFamily="34" charset="0"/>
                <a:ea typeface="Arial" panose="020B0604020202020204" pitchFamily="34" charset="0"/>
                <a:cs typeface="Arial" panose="020B0604020202020204" pitchFamily="34" charset="0"/>
              </a:rPr>
              <a:t> </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SzPts val="1600"/>
              <a:buFont typeface="Arial" panose="020B0604020202020204" pitchFamily="34" charset="0"/>
              <a:buChar char="•"/>
              <a:tabLst>
                <a:tab pos="294640" algn="l"/>
              </a:tabLst>
            </a:pPr>
            <a:r>
              <a:rPr lang="en-US" sz="1600" spc="-5" dirty="0">
                <a:effectLst/>
                <a:latin typeface="Arial" panose="020B0604020202020204" pitchFamily="34" charset="0"/>
                <a:ea typeface="Arial" panose="020B0604020202020204" pitchFamily="34" charset="0"/>
                <a:cs typeface="Arial" panose="020B0604020202020204" pitchFamily="34" charset="0"/>
              </a:rPr>
              <a:t>You will use</a:t>
            </a:r>
            <a:r>
              <a:rPr lang="en-US" sz="1600" spc="-2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the blank mapping</a:t>
            </a:r>
            <a:r>
              <a:rPr lang="en-US" sz="1600" spc="-5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templates</a:t>
            </a:r>
            <a:r>
              <a:rPr lang="en-US" sz="1600" spc="-30" dirty="0">
                <a:effectLst/>
                <a:latin typeface="Arial" panose="020B0604020202020204" pitchFamily="34" charset="0"/>
                <a:ea typeface="Arial" panose="020B0604020202020204" pitchFamily="34" charset="0"/>
                <a:cs typeface="Arial" panose="020B0604020202020204" pitchFamily="34" charset="0"/>
              </a:rPr>
              <a:t> at the end of these instruction slides </a:t>
            </a:r>
            <a:r>
              <a:rPr lang="en-US" sz="1600" dirty="0">
                <a:effectLst/>
                <a:latin typeface="Arial" panose="020B0604020202020204" pitchFamily="34" charset="0"/>
                <a:ea typeface="Arial" panose="020B0604020202020204" pitchFamily="34" charset="0"/>
                <a:cs typeface="Arial" panose="020B0604020202020204" pitchFamily="34" charset="0"/>
              </a:rPr>
              <a:t>to</a:t>
            </a:r>
            <a:r>
              <a:rPr lang="en-US" sz="1600" spc="-3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begin</a:t>
            </a:r>
            <a:r>
              <a:rPr lang="en-US" sz="1600" spc="-4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building</a:t>
            </a:r>
            <a:r>
              <a:rPr lang="en-US" sz="1600" spc="-65" dirty="0">
                <a:effectLst/>
                <a:latin typeface="Arial" panose="020B0604020202020204" pitchFamily="34" charset="0"/>
                <a:ea typeface="Arial" panose="020B0604020202020204" pitchFamily="34" charset="0"/>
                <a:cs typeface="Arial" panose="020B0604020202020204" pitchFamily="34" charset="0"/>
              </a:rPr>
              <a:t> </a:t>
            </a:r>
            <a:r>
              <a:rPr lang="en-US" sz="1600" spc="-5" dirty="0">
                <a:effectLst/>
                <a:latin typeface="Arial" panose="020B0604020202020204" pitchFamily="34" charset="0"/>
                <a:ea typeface="Arial" panose="020B0604020202020204" pitchFamily="34" charset="0"/>
                <a:cs typeface="Arial" panose="020B0604020202020204" pitchFamily="34" charset="0"/>
              </a:rPr>
              <a:t>your</a:t>
            </a:r>
            <a:r>
              <a:rPr lang="en-US" sz="1600" spc="-1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map</a:t>
            </a:r>
          </a:p>
          <a:p>
            <a:pPr marL="0" marR="0">
              <a:spcBef>
                <a:spcPts val="35"/>
              </a:spcBef>
              <a:spcAft>
                <a:spcPts val="0"/>
              </a:spcAft>
            </a:pPr>
            <a:r>
              <a:rPr lang="en-US" sz="1600" dirty="0">
                <a:effectLst/>
                <a:latin typeface="Arial" panose="020B0604020202020204" pitchFamily="34" charset="0"/>
                <a:ea typeface="Arial" panose="020B0604020202020204" pitchFamily="34" charset="0"/>
                <a:cs typeface="Arial" panose="020B0604020202020204" pitchFamily="34" charset="0"/>
              </a:rPr>
              <a:t> </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marL="65405" marR="2025015" indent="0">
              <a:lnSpc>
                <a:spcPct val="125000"/>
              </a:lnSpc>
              <a:spcBef>
                <a:spcPts val="0"/>
              </a:spcBef>
              <a:spcAft>
                <a:spcPts val="0"/>
              </a:spcAft>
            </a:pPr>
            <a:r>
              <a:rPr lang="en-US" sz="1600" dirty="0">
                <a:effectLst/>
                <a:latin typeface="Arial" panose="020B0604020202020204" pitchFamily="34" charset="0"/>
                <a:ea typeface="Arial" panose="020B0604020202020204" pitchFamily="34" charset="0"/>
                <a:cs typeface="Arial" panose="020B0604020202020204" pitchFamily="34" charset="0"/>
              </a:rPr>
              <a:t>You’ll notice</a:t>
            </a:r>
            <a:r>
              <a:rPr lang="en-US" sz="1600" spc="-6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each blank</a:t>
            </a:r>
            <a:r>
              <a:rPr lang="en-US" sz="1600" spc="-5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map</a:t>
            </a:r>
            <a:r>
              <a:rPr lang="en-US" sz="1600" spc="-4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has</a:t>
            </a:r>
            <a:r>
              <a:rPr lang="en-US" sz="1600" spc="-4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placeholder</a:t>
            </a:r>
            <a:r>
              <a:rPr lang="en-US" sz="1600" spc="-6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locations where you can</a:t>
            </a:r>
            <a:r>
              <a:rPr lang="en-US" sz="1600" spc="15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enter</a:t>
            </a:r>
            <a:r>
              <a:rPr lang="en-US" sz="1600" spc="-30" dirty="0">
                <a:effectLst/>
                <a:latin typeface="Arial" panose="020B0604020202020204" pitchFamily="34" charset="0"/>
                <a:ea typeface="Arial" panose="020B0604020202020204" pitchFamily="34" charset="0"/>
                <a:cs typeface="Arial" panose="020B0604020202020204" pitchFamily="34" charset="0"/>
              </a:rPr>
              <a:t> </a:t>
            </a:r>
            <a:r>
              <a:rPr lang="en-US" sz="1600" spc="-5" dirty="0">
                <a:effectLst/>
                <a:latin typeface="Arial" panose="020B0604020202020204" pitchFamily="34" charset="0"/>
                <a:ea typeface="Arial" panose="020B0604020202020204" pitchFamily="34" charset="0"/>
                <a:cs typeface="Arial" panose="020B0604020202020204" pitchFamily="34" charset="0"/>
              </a:rPr>
              <a:t>your</a:t>
            </a:r>
            <a:r>
              <a:rPr lang="en-US" sz="1600" spc="-15" dirty="0">
                <a:effectLst/>
                <a:latin typeface="Arial" panose="020B0604020202020204" pitchFamily="34" charset="0"/>
                <a:ea typeface="Arial" panose="020B0604020202020204" pitchFamily="34" charset="0"/>
                <a:cs typeface="Arial" panose="020B0604020202020204" pitchFamily="34" charset="0"/>
              </a:rPr>
              <a:t> </a:t>
            </a:r>
            <a:r>
              <a:rPr lang="en-US" sz="1600" spc="-5" dirty="0">
                <a:effectLst/>
                <a:latin typeface="Arial" panose="020B0604020202020204" pitchFamily="34" charset="0"/>
                <a:ea typeface="Arial" panose="020B0604020202020204" pitchFamily="34" charset="0"/>
                <a:cs typeface="Arial" panose="020B0604020202020204" pitchFamily="34" charset="0"/>
              </a:rPr>
              <a:t>community’s</a:t>
            </a:r>
            <a:r>
              <a:rPr lang="en-US" sz="1600" spc="-4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name</a:t>
            </a:r>
            <a:r>
              <a:rPr lang="en-US" sz="1600" spc="-3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and</a:t>
            </a:r>
            <a:r>
              <a:rPr lang="en-US" sz="1600" spc="-4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insert</a:t>
            </a:r>
            <a:r>
              <a:rPr lang="en-US" sz="1600" spc="-3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a</a:t>
            </a:r>
            <a:r>
              <a:rPr lang="en-US" sz="1600" spc="-4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community</a:t>
            </a:r>
            <a:r>
              <a:rPr lang="en-US" sz="1600" spc="-3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logo.</a:t>
            </a:r>
            <a:r>
              <a:rPr lang="en-US" sz="1600" spc="-4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Click</a:t>
            </a:r>
            <a:r>
              <a:rPr lang="en-US" sz="1600" spc="-6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on</a:t>
            </a:r>
            <a:r>
              <a:rPr lang="en-US" sz="1600" spc="-5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those</a:t>
            </a:r>
            <a:r>
              <a:rPr lang="en-US" sz="1600" spc="-30" dirty="0">
                <a:effectLst/>
                <a:latin typeface="Arial" panose="020B0604020202020204" pitchFamily="34" charset="0"/>
                <a:ea typeface="Arial" panose="020B0604020202020204" pitchFamily="34" charset="0"/>
                <a:cs typeface="Arial" panose="020B0604020202020204" pitchFamily="34" charset="0"/>
              </a:rPr>
              <a:t> </a:t>
            </a:r>
            <a:r>
              <a:rPr lang="en-US" sz="1600" spc="-5" dirty="0">
                <a:effectLst/>
                <a:latin typeface="Arial" panose="020B0604020202020204" pitchFamily="34" charset="0"/>
                <a:ea typeface="Arial" panose="020B0604020202020204" pitchFamily="34" charset="0"/>
                <a:cs typeface="Arial" panose="020B0604020202020204" pitchFamily="34" charset="0"/>
              </a:rPr>
              <a:t>areas</a:t>
            </a:r>
            <a:r>
              <a:rPr lang="en-US" sz="1600" spc="17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and</a:t>
            </a:r>
            <a:r>
              <a:rPr lang="en-US" sz="1600" spc="-5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update</a:t>
            </a:r>
            <a:r>
              <a:rPr lang="en-US" sz="1600" spc="-3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the</a:t>
            </a:r>
            <a:r>
              <a:rPr lang="en-US" sz="1600" spc="-3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f</a:t>
            </a:r>
            <a:r>
              <a:rPr lang="en-US" sz="1600" spc="5" dirty="0">
                <a:effectLst/>
                <a:latin typeface="Arial" panose="020B0604020202020204" pitchFamily="34" charset="0"/>
                <a:ea typeface="Arial" panose="020B0604020202020204" pitchFamily="34" charset="0"/>
                <a:cs typeface="Arial" panose="020B0604020202020204" pitchFamily="34" charset="0"/>
              </a:rPr>
              <a:t>i</a:t>
            </a:r>
            <a:r>
              <a:rPr lang="en-US" sz="1600" dirty="0">
                <a:effectLst/>
                <a:latin typeface="Arial" panose="020B0604020202020204" pitchFamily="34" charset="0"/>
                <a:ea typeface="Arial" panose="020B0604020202020204" pitchFamily="34" charset="0"/>
                <a:cs typeface="Arial" panose="020B0604020202020204" pitchFamily="34" charset="0"/>
              </a:rPr>
              <a:t>e</a:t>
            </a:r>
            <a:r>
              <a:rPr lang="en-US" sz="1600" spc="5" dirty="0">
                <a:effectLst/>
                <a:latin typeface="Arial" panose="020B0604020202020204" pitchFamily="34" charset="0"/>
                <a:ea typeface="Arial" panose="020B0604020202020204" pitchFamily="34" charset="0"/>
                <a:cs typeface="Arial" panose="020B0604020202020204" pitchFamily="34" charset="0"/>
              </a:rPr>
              <a:t>l</a:t>
            </a:r>
            <a:r>
              <a:rPr lang="en-US" sz="1600" dirty="0">
                <a:effectLst/>
                <a:latin typeface="Arial" panose="020B0604020202020204" pitchFamily="34" charset="0"/>
                <a:ea typeface="Arial" panose="020B0604020202020204" pitchFamily="34" charset="0"/>
                <a:cs typeface="Arial" panose="020B0604020202020204" pitchFamily="34" charset="0"/>
              </a:rPr>
              <a:t>ds</a:t>
            </a:r>
            <a:r>
              <a:rPr lang="en-US" sz="1600" spc="-5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for</a:t>
            </a:r>
            <a:r>
              <a:rPr lang="en-US" sz="1600" spc="-30" dirty="0">
                <a:effectLst/>
                <a:latin typeface="Arial" panose="020B0604020202020204" pitchFamily="34" charset="0"/>
                <a:ea typeface="Arial" panose="020B0604020202020204" pitchFamily="34" charset="0"/>
                <a:cs typeface="Arial" panose="020B0604020202020204" pitchFamily="34" charset="0"/>
              </a:rPr>
              <a:t> </a:t>
            </a:r>
            <a:r>
              <a:rPr lang="en-US" sz="1600" spc="-25" dirty="0">
                <a:effectLst/>
                <a:latin typeface="Arial" panose="020B0604020202020204" pitchFamily="34" charset="0"/>
                <a:ea typeface="Arial" panose="020B0604020202020204" pitchFamily="34" charset="0"/>
                <a:cs typeface="Arial" panose="020B0604020202020204" pitchFamily="34" charset="0"/>
              </a:rPr>
              <a:t>y</a:t>
            </a:r>
            <a:r>
              <a:rPr lang="en-US" sz="1600" dirty="0">
                <a:effectLst/>
                <a:latin typeface="Arial" panose="020B0604020202020204" pitchFamily="34" charset="0"/>
                <a:ea typeface="Arial" panose="020B0604020202020204" pitchFamily="34" charset="0"/>
                <a:cs typeface="Arial" panose="020B0604020202020204" pitchFamily="34" charset="0"/>
              </a:rPr>
              <a:t>our</a:t>
            </a:r>
            <a:r>
              <a:rPr lang="en-US" sz="1600" spc="-15" dirty="0">
                <a:effectLst/>
                <a:latin typeface="Arial" panose="020B0604020202020204" pitchFamily="34" charset="0"/>
                <a:ea typeface="Arial" panose="020B0604020202020204" pitchFamily="34" charset="0"/>
                <a:cs typeface="Arial" panose="020B0604020202020204" pitchFamily="34" charset="0"/>
              </a:rPr>
              <a:t> </a:t>
            </a:r>
            <a:r>
              <a:rPr lang="en-US" sz="1600" spc="5" dirty="0">
                <a:effectLst/>
                <a:latin typeface="Arial" panose="020B0604020202020204" pitchFamily="34" charset="0"/>
                <a:ea typeface="Arial" panose="020B0604020202020204" pitchFamily="34" charset="0"/>
                <a:cs typeface="Arial" panose="020B0604020202020204" pitchFamily="34" charset="0"/>
              </a:rPr>
              <a:t>c</a:t>
            </a:r>
            <a:r>
              <a:rPr lang="en-US" sz="1600" dirty="0">
                <a:effectLst/>
                <a:latin typeface="Arial" panose="020B0604020202020204" pitchFamily="34" charset="0"/>
                <a:ea typeface="Arial" panose="020B0604020202020204" pitchFamily="34" charset="0"/>
                <a:cs typeface="Arial" panose="020B0604020202020204" pitchFamily="34" charset="0"/>
              </a:rPr>
              <a:t>ommun</a:t>
            </a:r>
            <a:r>
              <a:rPr lang="en-US" sz="1600" spc="5" dirty="0">
                <a:effectLst/>
                <a:latin typeface="Arial" panose="020B0604020202020204" pitchFamily="34" charset="0"/>
                <a:ea typeface="Arial" panose="020B0604020202020204" pitchFamily="34" charset="0"/>
                <a:cs typeface="Arial" panose="020B0604020202020204" pitchFamily="34" charset="0"/>
              </a:rPr>
              <a:t>i</a:t>
            </a:r>
            <a:r>
              <a:rPr lang="en-US" sz="1600" dirty="0">
                <a:effectLst/>
                <a:latin typeface="Arial" panose="020B0604020202020204" pitchFamily="34" charset="0"/>
                <a:ea typeface="Arial" panose="020B0604020202020204" pitchFamily="34" charset="0"/>
                <a:cs typeface="Arial" panose="020B0604020202020204" pitchFamily="34" charset="0"/>
              </a:rPr>
              <a:t>t</a:t>
            </a:r>
            <a:r>
              <a:rPr lang="en-US" sz="1600" spc="-145" dirty="0">
                <a:effectLst/>
                <a:latin typeface="Arial" panose="020B0604020202020204" pitchFamily="34" charset="0"/>
                <a:ea typeface="Arial" panose="020B0604020202020204" pitchFamily="34" charset="0"/>
                <a:cs typeface="Arial" panose="020B0604020202020204" pitchFamily="34" charset="0"/>
              </a:rPr>
              <a:t>y</a:t>
            </a:r>
            <a:r>
              <a:rPr lang="en-US" sz="1600" dirty="0">
                <a:effectLst/>
                <a:latin typeface="Arial" panose="020B0604020202020204" pitchFamily="34" charset="0"/>
                <a:ea typeface="Arial" panose="020B0604020202020204" pitchFamily="34" charset="0"/>
                <a:cs typeface="Arial" panose="020B0604020202020204" pitchFamily="34" charset="0"/>
              </a:rPr>
              <a:t>.</a:t>
            </a:r>
          </a:p>
          <a:p>
            <a:pPr marL="65405" marR="1685925" indent="0">
              <a:lnSpc>
                <a:spcPct val="125000"/>
              </a:lnSpc>
              <a:spcBef>
                <a:spcPts val="1005"/>
              </a:spcBef>
              <a:spcAft>
                <a:spcPts val="0"/>
              </a:spcAft>
            </a:pPr>
            <a:r>
              <a:rPr lang="en-US" sz="1600" spc="-5" dirty="0">
                <a:effectLst/>
                <a:latin typeface="Arial" panose="020B0604020202020204" pitchFamily="34" charset="0"/>
                <a:ea typeface="Arial" panose="020B0604020202020204" pitchFamily="34" charset="0"/>
                <a:cs typeface="Arial" panose="020B0604020202020204" pitchFamily="34" charset="0"/>
              </a:rPr>
              <a:t>There</a:t>
            </a:r>
            <a:r>
              <a:rPr lang="en-US" sz="1600" spc="-35" dirty="0">
                <a:effectLst/>
                <a:latin typeface="Arial" panose="020B0604020202020204" pitchFamily="34" charset="0"/>
                <a:ea typeface="Arial" panose="020B0604020202020204" pitchFamily="34" charset="0"/>
                <a:cs typeface="Arial" panose="020B0604020202020204" pitchFamily="34" charset="0"/>
              </a:rPr>
              <a:t> </a:t>
            </a:r>
            <a:r>
              <a:rPr lang="en-US" sz="1600" spc="-5" dirty="0">
                <a:effectLst/>
                <a:latin typeface="Arial" panose="020B0604020202020204" pitchFamily="34" charset="0"/>
                <a:ea typeface="Arial" panose="020B0604020202020204" pitchFamily="34" charset="0"/>
                <a:cs typeface="Arial" panose="020B0604020202020204" pitchFamily="34" charset="0"/>
              </a:rPr>
              <a:t>are</a:t>
            </a:r>
            <a:r>
              <a:rPr lang="en-US" sz="1600" spc="-2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also</a:t>
            </a:r>
            <a:r>
              <a:rPr lang="en-US" sz="1600" spc="-5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a</a:t>
            </a:r>
            <a:r>
              <a:rPr lang="en-US" sz="1600" spc="-4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variety</a:t>
            </a:r>
            <a:r>
              <a:rPr lang="en-US" sz="1600" spc="-2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of</a:t>
            </a:r>
            <a:r>
              <a:rPr lang="en-US" sz="1600" spc="-3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icons</a:t>
            </a:r>
            <a:r>
              <a:rPr lang="en-US" sz="1600" spc="-5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available in the legend of the blank map you can use to map</a:t>
            </a:r>
            <a:r>
              <a:rPr lang="en-US" sz="1600" spc="-45" dirty="0">
                <a:effectLst/>
                <a:latin typeface="Arial" panose="020B0604020202020204" pitchFamily="34" charset="0"/>
                <a:ea typeface="Arial" panose="020B0604020202020204" pitchFamily="34" charset="0"/>
                <a:cs typeface="Arial" panose="020B0604020202020204" pitchFamily="34" charset="0"/>
              </a:rPr>
              <a:t> </a:t>
            </a:r>
            <a:r>
              <a:rPr lang="en-US" sz="1600" spc="-5" dirty="0">
                <a:effectLst/>
                <a:latin typeface="Arial" panose="020B0604020202020204" pitchFamily="34" charset="0"/>
                <a:ea typeface="Arial" panose="020B0604020202020204" pitchFamily="34" charset="0"/>
                <a:cs typeface="Arial" panose="020B0604020202020204" pitchFamily="34" charset="0"/>
              </a:rPr>
              <a:t>your</a:t>
            </a:r>
            <a:r>
              <a:rPr lang="en-US" sz="1600" spc="-2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pedestrian</a:t>
            </a:r>
            <a:r>
              <a:rPr lang="en-US" sz="1600" spc="-3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and</a:t>
            </a:r>
            <a:r>
              <a:rPr lang="en-US" sz="1600" spc="-4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bicycling</a:t>
            </a:r>
            <a:r>
              <a:rPr lang="en-US" sz="1600" spc="17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routes.</a:t>
            </a:r>
            <a:r>
              <a:rPr lang="en-US" sz="1600" spc="-6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These</a:t>
            </a:r>
            <a:r>
              <a:rPr lang="en-US" sz="1600" spc="-3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icons</a:t>
            </a:r>
            <a:r>
              <a:rPr lang="en-US" sz="1600" spc="-6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can</a:t>
            </a:r>
            <a:r>
              <a:rPr lang="en-US" sz="1600" spc="-5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be</a:t>
            </a:r>
            <a:r>
              <a:rPr lang="en-US" sz="1600" spc="-5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used</a:t>
            </a:r>
            <a:r>
              <a:rPr lang="en-US" sz="1600" spc="-5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to</a:t>
            </a:r>
            <a:r>
              <a:rPr lang="en-US" sz="1600" spc="-4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show</a:t>
            </a:r>
            <a:r>
              <a:rPr lang="en-US" sz="1600" spc="-5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popular</a:t>
            </a:r>
            <a:r>
              <a:rPr lang="en-US" sz="1600" spc="-55"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destinations,</a:t>
            </a:r>
            <a:r>
              <a:rPr lang="en-US" sz="1600" spc="-5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planned</a:t>
            </a:r>
            <a:r>
              <a:rPr lang="en-US" sz="1600" spc="-6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crossing</a:t>
            </a:r>
            <a:r>
              <a:rPr lang="en-US" sz="1600" spc="14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improvement</a:t>
            </a:r>
            <a:r>
              <a:rPr lang="en-US" sz="1600" spc="-6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areas,</a:t>
            </a:r>
            <a:r>
              <a:rPr lang="en-US" sz="1600" spc="-50" dirty="0">
                <a:effectLst/>
                <a:latin typeface="Arial" panose="020B0604020202020204" pitchFamily="34" charset="0"/>
                <a:ea typeface="Arial" panose="020B0604020202020204" pitchFamily="34" charset="0"/>
                <a:cs typeface="Arial" panose="020B0604020202020204" pitchFamily="34" charset="0"/>
              </a:rPr>
              <a:t> </a:t>
            </a:r>
            <a:r>
              <a:rPr lang="en-US" sz="1600" dirty="0">
                <a:effectLst/>
                <a:latin typeface="Arial" panose="020B0604020202020204" pitchFamily="34" charset="0"/>
                <a:ea typeface="Arial" panose="020B0604020202020204" pitchFamily="34" charset="0"/>
                <a:cs typeface="Arial" panose="020B0604020202020204" pitchFamily="34" charset="0"/>
              </a:rPr>
              <a:t>and</a:t>
            </a:r>
            <a:r>
              <a:rPr lang="en-US" sz="1600" spc="-70" dirty="0">
                <a:effectLst/>
                <a:latin typeface="Arial" panose="020B0604020202020204" pitchFamily="34" charset="0"/>
                <a:ea typeface="Arial" panose="020B0604020202020204" pitchFamily="34" charset="0"/>
                <a:cs typeface="Arial" panose="020B0604020202020204" pitchFamily="34" charset="0"/>
              </a:rPr>
              <a:t> </a:t>
            </a:r>
            <a:r>
              <a:rPr lang="en-US" sz="1600" spc="-5" dirty="0">
                <a:effectLst/>
                <a:latin typeface="Arial" panose="020B0604020202020204" pitchFamily="34" charset="0"/>
                <a:ea typeface="Arial" panose="020B0604020202020204" pitchFamily="34" charset="0"/>
                <a:cs typeface="Arial" panose="020B0604020202020204" pitchFamily="34" charset="0"/>
              </a:rPr>
              <a:t>more.</a:t>
            </a:r>
            <a:endParaRPr lang="en-US" sz="1600" dirty="0">
              <a:effectLst/>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0252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9B07A-A171-4FBA-88C1-45AFF83C8F9A}"/>
              </a:ext>
            </a:extLst>
          </p:cNvPr>
          <p:cNvSpPr>
            <a:spLocks noGrp="1"/>
          </p:cNvSpPr>
          <p:nvPr>
            <p:ph type="title"/>
          </p:nvPr>
        </p:nvSpPr>
        <p:spPr/>
        <p:txBody>
          <a:bodyPr/>
          <a:lstStyle/>
          <a:p>
            <a:r>
              <a:rPr lang="en-US" sz="4400" b="1" kern="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2. </a:t>
            </a:r>
            <a:r>
              <a:rPr lang="en-US" sz="4400" b="1" kern="0" spc="-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Copy</a:t>
            </a:r>
            <a:r>
              <a:rPr lang="en-US" sz="4400" b="1" kern="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 </a:t>
            </a:r>
            <a:r>
              <a:rPr lang="en-US" sz="4400" b="1" kern="0" spc="-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the</a:t>
            </a:r>
            <a:r>
              <a:rPr lang="en-US" sz="4400" b="1" kern="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 Base Map</a:t>
            </a:r>
            <a:br>
              <a:rPr lang="en-US" sz="4400" b="1" kern="0" dirty="0">
                <a:effectLst/>
                <a:latin typeface="Arial" panose="020B0604020202020204" pitchFamily="34" charset="0"/>
                <a:ea typeface="Arial" panose="020B0604020202020204" pitchFamily="34" charset="0"/>
                <a:cs typeface="Times New Roman" panose="02020603050405020304" pitchFamily="18" charset="0"/>
              </a:rPr>
            </a:br>
            <a:endParaRPr lang="en-US" dirty="0"/>
          </a:p>
        </p:txBody>
      </p:sp>
      <p:sp>
        <p:nvSpPr>
          <p:cNvPr id="5" name="TextBox 4">
            <a:extLst>
              <a:ext uri="{FF2B5EF4-FFF2-40B4-BE49-F238E27FC236}">
                <a16:creationId xmlns:a16="http://schemas.microsoft.com/office/drawing/2014/main" id="{A074A26B-ED2C-424A-BDD6-342417DE0A3D}"/>
              </a:ext>
            </a:extLst>
          </p:cNvPr>
          <p:cNvSpPr txBox="1"/>
          <p:nvPr/>
        </p:nvSpPr>
        <p:spPr>
          <a:xfrm>
            <a:off x="771617" y="1156603"/>
            <a:ext cx="10582183" cy="4672433"/>
          </a:xfrm>
          <a:prstGeom prst="rect">
            <a:avLst/>
          </a:prstGeom>
          <a:noFill/>
        </p:spPr>
        <p:txBody>
          <a:bodyPr wrap="square">
            <a:spAutoFit/>
          </a:bodyPr>
          <a:lstStyle/>
          <a:p>
            <a:pPr marL="66040" marR="0" indent="0">
              <a:spcBef>
                <a:spcPts val="2340"/>
              </a:spcBef>
              <a:spcAft>
                <a:spcPts val="0"/>
              </a:spcAft>
            </a:pPr>
            <a:r>
              <a:rPr lang="en-US" dirty="0">
                <a:effectLst/>
                <a:latin typeface="Arial" panose="020B0604020202020204" pitchFamily="34" charset="0"/>
                <a:ea typeface="Arial" panose="020B0604020202020204" pitchFamily="34" charset="0"/>
                <a:cs typeface="Arial" panose="020B0604020202020204" pitchFamily="34" charset="0"/>
              </a:rPr>
              <a:t>A</a:t>
            </a:r>
            <a:r>
              <a:rPr lang="en-US" spc="-11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base</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map</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is</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basic</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map</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showing</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your</a:t>
            </a:r>
            <a:r>
              <a:rPr lang="en-US" spc="-1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community</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that</a:t>
            </a:r>
            <a:r>
              <a:rPr lang="en-US" spc="-15" dirty="0">
                <a:effectLst/>
                <a:latin typeface="Arial" panose="020B0604020202020204" pitchFamily="34" charset="0"/>
                <a:ea typeface="Arial" panose="020B0604020202020204" pitchFamily="34" charset="0"/>
                <a:cs typeface="Arial" panose="020B0604020202020204" pitchFamily="34" charset="0"/>
              </a:rPr>
              <a:t> </a:t>
            </a:r>
            <a:r>
              <a:rPr lang="en-US" spc="-10" dirty="0">
                <a:effectLst/>
                <a:latin typeface="Arial" panose="020B0604020202020204" pitchFamily="34" charset="0"/>
                <a:ea typeface="Arial" panose="020B0604020202020204" pitchFamily="34" charset="0"/>
                <a:cs typeface="Arial" panose="020B0604020202020204" pitchFamily="34" charset="0"/>
              </a:rPr>
              <a:t>you</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will</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copy</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and</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paste</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into</a:t>
            </a:r>
            <a:r>
              <a:rPr lang="en-US" spc="-40" dirty="0">
                <a:effectLst/>
                <a:latin typeface="Arial" panose="020B0604020202020204" pitchFamily="34" charset="0"/>
                <a:ea typeface="Arial" panose="020B0604020202020204" pitchFamily="34" charset="0"/>
                <a:cs typeface="Arial" panose="020B0604020202020204" pitchFamily="34" charset="0"/>
              </a:rPr>
              <a:t> the blank maps available at the end of this </a:t>
            </a:r>
            <a:r>
              <a:rPr lang="en-US" spc="-5" dirty="0">
                <a:effectLst/>
                <a:latin typeface="Arial" panose="020B0604020202020204" pitchFamily="34" charset="0"/>
                <a:ea typeface="Arial" panose="020B0604020202020204" pitchFamily="34" charset="0"/>
                <a:cs typeface="Arial" panose="020B0604020202020204" pitchFamily="34" charset="0"/>
              </a:rPr>
              <a:t>PowerPoint.</a:t>
            </a:r>
            <a:endParaRPr lang="en-US" dirty="0">
              <a:effectLst/>
              <a:latin typeface="Arial" panose="020B0604020202020204" pitchFamily="34" charset="0"/>
              <a:ea typeface="Arial" panose="020B0604020202020204" pitchFamily="34" charset="0"/>
              <a:cs typeface="Arial" panose="020B0604020202020204" pitchFamily="34" charset="0"/>
            </a:endParaRPr>
          </a:p>
          <a:p>
            <a:pPr marL="0" marR="0">
              <a:spcBef>
                <a:spcPts val="25"/>
              </a:spcBef>
              <a:spcAft>
                <a:spcPts val="0"/>
              </a:spcAft>
            </a:pPr>
            <a:r>
              <a:rPr lang="en-US" dirty="0">
                <a:effectLst/>
                <a:latin typeface="Arial" panose="020B0604020202020204" pitchFamily="34" charset="0"/>
                <a:ea typeface="Arial" panose="020B0604020202020204" pitchFamily="34" charset="0"/>
                <a:cs typeface="Arial" panose="020B0604020202020204" pitchFamily="34" charset="0"/>
              </a:rPr>
              <a:t> </a:t>
            </a:r>
            <a:endParaRPr lang="en-US" dirty="0">
              <a:effectLst/>
              <a:latin typeface="Arial" panose="020B0604020202020204" pitchFamily="34" charset="0"/>
              <a:ea typeface="Calibri" panose="020F0502020204030204" pitchFamily="34" charset="0"/>
              <a:cs typeface="Arial" panose="020B0604020202020204" pitchFamily="34" charset="0"/>
            </a:endParaRPr>
          </a:p>
          <a:p>
            <a:pPr marL="342900" marR="252095" lvl="0" indent="-342900">
              <a:lnSpc>
                <a:spcPct val="125000"/>
              </a:lnSpc>
              <a:spcBef>
                <a:spcPts val="0"/>
              </a:spcBef>
              <a:spcAft>
                <a:spcPts val="0"/>
              </a:spcAft>
              <a:buSzPts val="1600"/>
              <a:buFont typeface="Arial" panose="020B0604020202020204" pitchFamily="34" charset="0"/>
              <a:buAutoNum type="arabicPeriod"/>
              <a:tabLst>
                <a:tab pos="581660" algn="l"/>
              </a:tabLst>
            </a:pPr>
            <a:r>
              <a:rPr lang="en-US" spc="-5" dirty="0">
                <a:effectLst/>
                <a:latin typeface="Arial" panose="020B0604020202020204" pitchFamily="34" charset="0"/>
                <a:ea typeface="Arial" panose="020B0604020202020204" pitchFamily="34" charset="0"/>
                <a:cs typeface="Arial" panose="020B0604020202020204" pitchFamily="34" charset="0"/>
              </a:rPr>
              <a:t>Open</a:t>
            </a:r>
            <a:r>
              <a:rPr lang="en-US" spc="-1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Google</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Maps</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(or</a:t>
            </a:r>
            <a:r>
              <a:rPr lang="en-US" spc="-1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Bing</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Maps</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if</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spc="-10" dirty="0">
                <a:effectLst/>
                <a:latin typeface="Arial" panose="020B0604020202020204" pitchFamily="34" charset="0"/>
                <a:ea typeface="Arial" panose="020B0604020202020204" pitchFamily="34" charset="0"/>
                <a:cs typeface="Arial" panose="020B0604020202020204" pitchFamily="34" charset="0"/>
              </a:rPr>
              <a:t>you </a:t>
            </a:r>
            <a:r>
              <a:rPr lang="en-US" spc="-5" dirty="0">
                <a:effectLst/>
                <a:latin typeface="Arial" panose="020B0604020202020204" pitchFamily="34" charset="0"/>
                <a:ea typeface="Arial" panose="020B0604020202020204" pitchFamily="34" charset="0"/>
                <a:cs typeface="Arial" panose="020B0604020202020204" pitchFamily="34" charset="0"/>
              </a:rPr>
              <a:t>prefer).</a:t>
            </a:r>
            <a:r>
              <a:rPr lang="en-US" dirty="0">
                <a:effectLst/>
                <a:latin typeface="Arial" panose="020B0604020202020204" pitchFamily="34" charset="0"/>
                <a:ea typeface="Arial" panose="020B0604020202020204" pitchFamily="34" charset="0"/>
                <a:cs typeface="Arial" panose="020B0604020202020204" pitchFamily="34" charset="0"/>
              </a:rPr>
              <a:t> Click</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inside</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search</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bar</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at</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top</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of</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page</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and</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type</a:t>
            </a:r>
            <a:r>
              <a:rPr lang="en-US" spc="25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your</a:t>
            </a:r>
            <a:r>
              <a:rPr lang="en-US" spc="-5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community's</a:t>
            </a:r>
            <a:r>
              <a:rPr lang="en-US" spc="-5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name.</a:t>
            </a:r>
          </a:p>
          <a:p>
            <a:pPr marL="742950" marR="798195" lvl="1" indent="-285750">
              <a:lnSpc>
                <a:spcPct val="125000"/>
              </a:lnSpc>
              <a:spcBef>
                <a:spcPts val="515"/>
              </a:spcBef>
              <a:spcAft>
                <a:spcPts val="0"/>
              </a:spcAft>
              <a:buSzPts val="1600"/>
              <a:buFont typeface="Arial" panose="020B0604020202020204" pitchFamily="34" charset="0"/>
              <a:buAutoNum type="arabicPeriod"/>
              <a:tabLst>
                <a:tab pos="1038860" algn="l"/>
              </a:tabLst>
            </a:pPr>
            <a:r>
              <a:rPr lang="en-US" dirty="0">
                <a:effectLst/>
                <a:latin typeface="Arial" panose="020B0604020202020204" pitchFamily="34" charset="0"/>
                <a:ea typeface="Arial" panose="020B0604020202020204" pitchFamily="34" charset="0"/>
                <a:cs typeface="Arial" panose="020B0604020202020204" pitchFamily="34" charset="0"/>
              </a:rPr>
              <a:t>Another</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option</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is</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to</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use</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spc="-10" dirty="0">
                <a:effectLst/>
                <a:latin typeface="Arial" panose="020B0604020202020204" pitchFamily="34" charset="0"/>
                <a:ea typeface="Arial" panose="020B0604020202020204" pitchFamily="34" charset="0"/>
                <a:cs typeface="Arial" panose="020B0604020202020204" pitchFamily="34" charset="0"/>
              </a:rPr>
              <a:t>KDOT’s</a:t>
            </a:r>
            <a:r>
              <a:rPr lang="en-US" spc="-65" dirty="0">
                <a:effectLst/>
                <a:latin typeface="Arial" panose="020B0604020202020204" pitchFamily="34" charset="0"/>
                <a:ea typeface="Arial" panose="020B0604020202020204" pitchFamily="34" charset="0"/>
                <a:cs typeface="Arial" panose="020B0604020202020204" pitchFamily="34" charset="0"/>
              </a:rPr>
              <a:t> </a:t>
            </a:r>
            <a:r>
              <a:rPr lang="en-US" u="heavy" spc="-5" dirty="0">
                <a:solidFill>
                  <a:srgbClr val="0563C1"/>
                </a:solidFill>
                <a:effectLst/>
                <a:uFill>
                  <a:solidFill>
                    <a:srgbClr val="0563C1"/>
                  </a:solidFill>
                </a:uFill>
                <a:latin typeface="Arial" panose="020B0604020202020204" pitchFamily="34" charset="0"/>
                <a:ea typeface="Arial" panose="020B0604020202020204" pitchFamily="34" charset="0"/>
                <a:cs typeface="Arial" panose="020B0604020202020204" pitchFamily="34" charset="0"/>
                <a:hlinkClick r:id="rId2"/>
              </a:rPr>
              <a:t>Transportation</a:t>
            </a:r>
            <a:r>
              <a:rPr lang="en-US" u="heavy" spc="-25" dirty="0">
                <a:solidFill>
                  <a:srgbClr val="0563C1"/>
                </a:solidFill>
                <a:effectLst/>
                <a:uFill>
                  <a:solidFill>
                    <a:srgbClr val="0563C1"/>
                  </a:solidFill>
                </a:uFill>
                <a:latin typeface="Arial" panose="020B0604020202020204" pitchFamily="34" charset="0"/>
                <a:ea typeface="Arial" panose="020B0604020202020204" pitchFamily="34" charset="0"/>
                <a:cs typeface="Arial" panose="020B0604020202020204" pitchFamily="34" charset="0"/>
                <a:hlinkClick r:id="rId2"/>
              </a:rPr>
              <a:t> </a:t>
            </a:r>
            <a:r>
              <a:rPr lang="en-US" u="heavy" dirty="0">
                <a:solidFill>
                  <a:srgbClr val="0563C1"/>
                </a:solidFill>
                <a:effectLst/>
                <a:uFill>
                  <a:solidFill>
                    <a:srgbClr val="0563C1"/>
                  </a:solidFill>
                </a:uFill>
                <a:latin typeface="Arial" panose="020B0604020202020204" pitchFamily="34" charset="0"/>
                <a:ea typeface="Arial" panose="020B0604020202020204" pitchFamily="34" charset="0"/>
                <a:cs typeface="Arial" panose="020B0604020202020204" pitchFamily="34" charset="0"/>
                <a:hlinkClick r:id="rId2"/>
              </a:rPr>
              <a:t>Planning</a:t>
            </a:r>
            <a:r>
              <a:rPr lang="en-US" u="heavy" spc="-65" dirty="0">
                <a:solidFill>
                  <a:srgbClr val="0563C1"/>
                </a:solidFill>
                <a:effectLst/>
                <a:uFill>
                  <a:solidFill>
                    <a:srgbClr val="0563C1"/>
                  </a:solidFill>
                </a:uFill>
                <a:latin typeface="Arial" panose="020B0604020202020204" pitchFamily="34" charset="0"/>
                <a:ea typeface="Arial" panose="020B0604020202020204" pitchFamily="34" charset="0"/>
                <a:cs typeface="Arial" panose="020B0604020202020204" pitchFamily="34" charset="0"/>
                <a:hlinkClick r:id="rId2"/>
              </a:rPr>
              <a:t> </a:t>
            </a:r>
            <a:r>
              <a:rPr lang="en-US" u="heavy" dirty="0">
                <a:solidFill>
                  <a:srgbClr val="0563C1"/>
                </a:solidFill>
                <a:effectLst/>
                <a:uFill>
                  <a:solidFill>
                    <a:srgbClr val="0563C1"/>
                  </a:solidFill>
                </a:uFill>
                <a:latin typeface="Arial" panose="020B0604020202020204" pitchFamily="34" charset="0"/>
                <a:ea typeface="Arial" panose="020B0604020202020204" pitchFamily="34" charset="0"/>
                <a:cs typeface="Arial" panose="020B0604020202020204" pitchFamily="34" charset="0"/>
                <a:hlinkClick r:id="rId2"/>
              </a:rPr>
              <a:t>–State</a:t>
            </a:r>
            <a:r>
              <a:rPr lang="en-US" u="heavy" spc="-35" dirty="0">
                <a:solidFill>
                  <a:srgbClr val="0563C1"/>
                </a:solidFill>
                <a:effectLst/>
                <a:uFill>
                  <a:solidFill>
                    <a:srgbClr val="0563C1"/>
                  </a:solidFill>
                </a:uFill>
                <a:latin typeface="Arial" panose="020B0604020202020204" pitchFamily="34" charset="0"/>
                <a:ea typeface="Arial" panose="020B0604020202020204" pitchFamily="34" charset="0"/>
                <a:cs typeface="Arial" panose="020B0604020202020204" pitchFamily="34" charset="0"/>
                <a:hlinkClick r:id="rId2"/>
              </a:rPr>
              <a:t> </a:t>
            </a:r>
            <a:r>
              <a:rPr lang="en-US" u="heavy" spc="-5" dirty="0">
                <a:solidFill>
                  <a:srgbClr val="0563C1"/>
                </a:solidFill>
                <a:effectLst/>
                <a:uFill>
                  <a:solidFill>
                    <a:srgbClr val="0563C1"/>
                  </a:solidFill>
                </a:uFill>
                <a:latin typeface="Arial" panose="020B0604020202020204" pitchFamily="34" charset="0"/>
                <a:ea typeface="Arial" panose="020B0604020202020204" pitchFamily="34" charset="0"/>
                <a:cs typeface="Arial" panose="020B0604020202020204" pitchFamily="34" charset="0"/>
                <a:hlinkClick r:id="rId2"/>
              </a:rPr>
              <a:t>System</a:t>
            </a:r>
            <a:r>
              <a:rPr lang="en-US" u="heavy" spc="-20" dirty="0">
                <a:solidFill>
                  <a:srgbClr val="0563C1"/>
                </a:solidFill>
                <a:effectLst/>
                <a:uFill>
                  <a:solidFill>
                    <a:srgbClr val="0563C1"/>
                  </a:solidFill>
                </a:uFill>
                <a:latin typeface="Arial" panose="020B0604020202020204" pitchFamily="34" charset="0"/>
                <a:ea typeface="Arial" panose="020B0604020202020204" pitchFamily="34" charset="0"/>
                <a:cs typeface="Arial" panose="020B0604020202020204" pitchFamily="34" charset="0"/>
                <a:hlinkClick r:id="rId2"/>
              </a:rPr>
              <a:t> </a:t>
            </a:r>
            <a:r>
              <a:rPr lang="en-US" u="heavy" dirty="0">
                <a:solidFill>
                  <a:srgbClr val="0563C1"/>
                </a:solidFill>
                <a:effectLst/>
                <a:uFill>
                  <a:solidFill>
                    <a:srgbClr val="0563C1"/>
                  </a:solidFill>
                </a:uFill>
                <a:latin typeface="Arial" panose="020B0604020202020204" pitchFamily="34" charset="0"/>
                <a:ea typeface="Arial" panose="020B0604020202020204" pitchFamily="34" charset="0"/>
                <a:cs typeface="Arial" panose="020B0604020202020204" pitchFamily="34" charset="0"/>
                <a:hlinkClick r:id="rId2"/>
              </a:rPr>
              <a:t>Map</a:t>
            </a:r>
            <a:r>
              <a:rPr lang="en-US" u="heavy" spc="-35" dirty="0">
                <a:solidFill>
                  <a:srgbClr val="0563C1"/>
                </a:solidFill>
                <a:effectLst/>
                <a:uFill>
                  <a:solidFill>
                    <a:srgbClr val="0563C1"/>
                  </a:solidFill>
                </a:uFill>
                <a:latin typeface="Arial" panose="020B0604020202020204" pitchFamily="34" charset="0"/>
                <a:ea typeface="Arial" panose="020B0604020202020204" pitchFamily="34" charset="0"/>
                <a:cs typeface="Arial" panose="020B0604020202020204" pitchFamily="34" charset="0"/>
                <a:hlinkClick r:id="rId2"/>
              </a:rPr>
              <a:t> </a:t>
            </a:r>
            <a:r>
              <a:rPr lang="en-US" dirty="0">
                <a:effectLst/>
                <a:latin typeface="Arial" panose="020B0604020202020204" pitchFamily="34" charset="0"/>
                <a:ea typeface="Arial" panose="020B0604020202020204" pitchFamily="34" charset="0"/>
                <a:cs typeface="Arial" panose="020B0604020202020204" pitchFamily="34" charset="0"/>
              </a:rPr>
              <a:t>if</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spc="-10" dirty="0">
                <a:effectLst/>
                <a:latin typeface="Arial" panose="020B0604020202020204" pitchFamily="34" charset="0"/>
                <a:ea typeface="Arial" panose="020B0604020202020204" pitchFamily="34" charset="0"/>
                <a:cs typeface="Arial" panose="020B0604020202020204" pitchFamily="34" charset="0"/>
              </a:rPr>
              <a:t>you</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would</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like</a:t>
            </a:r>
            <a:r>
              <a:rPr lang="en-US" spc="-6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a:t>
            </a:r>
            <a:r>
              <a:rPr lang="en-US" spc="2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“cleaner”</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err="1">
                <a:effectLst/>
                <a:latin typeface="Arial" panose="020B0604020202020204" pitchFamily="34" charset="0"/>
                <a:ea typeface="Arial" panose="020B0604020202020204" pitchFamily="34" charset="0"/>
                <a:cs typeface="Arial" panose="020B0604020202020204" pitchFamily="34" charset="0"/>
              </a:rPr>
              <a:t>basemap</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with</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fewer</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symbols</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and</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labels</a:t>
            </a:r>
            <a:r>
              <a:rPr lang="en-US" spc="-6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to</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work</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with. For guidance, go to </a:t>
            </a:r>
            <a:r>
              <a:rPr lang="en-US" dirty="0">
                <a:latin typeface="Arial" panose="020B0604020202020204" pitchFamily="34" charset="0"/>
                <a:cs typeface="Arial" panose="020B0604020202020204" pitchFamily="34" charset="0"/>
                <a:hlinkClick r:id="rId3"/>
              </a:rPr>
              <a:t>KDOT Active Transportation Planning Toolkit </a:t>
            </a:r>
            <a:endParaRPr lang="en-US" dirty="0">
              <a:effectLst/>
              <a:latin typeface="Arial" panose="020B0604020202020204" pitchFamily="34" charset="0"/>
              <a:ea typeface="Arial" panose="020B0604020202020204" pitchFamily="34" charset="0"/>
              <a:cs typeface="Arial" panose="020B0604020202020204" pitchFamily="34" charset="0"/>
            </a:endParaRPr>
          </a:p>
          <a:p>
            <a:pPr marL="742950" marR="443230" lvl="1" indent="-285750">
              <a:lnSpc>
                <a:spcPct val="125000"/>
              </a:lnSpc>
              <a:spcBef>
                <a:spcPts val="1005"/>
              </a:spcBef>
              <a:spcAft>
                <a:spcPts val="0"/>
              </a:spcAft>
              <a:buSzPts val="1600"/>
              <a:buFont typeface="Arial" panose="020B0604020202020204" pitchFamily="34" charset="0"/>
              <a:buAutoNum type="arabicPeriod"/>
              <a:tabLst>
                <a:tab pos="581660" algn="l"/>
              </a:tabLst>
            </a:pPr>
            <a:r>
              <a:rPr lang="en-US" spc="-5" dirty="0">
                <a:effectLst/>
                <a:latin typeface="Arial" panose="020B0604020202020204" pitchFamily="34" charset="0"/>
                <a:ea typeface="Arial" panose="020B0604020202020204" pitchFamily="34" charset="0"/>
                <a:cs typeface="Arial" panose="020B0604020202020204" pitchFamily="34" charset="0"/>
              </a:rPr>
              <a:t>Zoom</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to</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extent</a:t>
            </a:r>
            <a:r>
              <a:rPr lang="en-US" spc="-10" dirty="0">
                <a:effectLst/>
                <a:latin typeface="Arial" panose="020B0604020202020204" pitchFamily="34" charset="0"/>
                <a:ea typeface="Arial" panose="020B0604020202020204" pitchFamily="34" charset="0"/>
                <a:cs typeface="Arial" panose="020B0604020202020204" pitchFamily="34" charset="0"/>
              </a:rPr>
              <a:t> you</a:t>
            </a:r>
            <a:r>
              <a:rPr lang="en-US" spc="-1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want</a:t>
            </a:r>
            <a:r>
              <a:rPr lang="en-US" spc="-1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your</a:t>
            </a:r>
            <a:r>
              <a:rPr lang="en-US" dirty="0">
                <a:effectLst/>
                <a:latin typeface="Arial" panose="020B0604020202020204" pitchFamily="34" charset="0"/>
                <a:ea typeface="Arial" panose="020B0604020202020204" pitchFamily="34" charset="0"/>
                <a:cs typeface="Arial" panose="020B0604020202020204" pitchFamily="34" charset="0"/>
              </a:rPr>
              <a:t> map</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to</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cover</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by</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using</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mouse</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scroll</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wheel</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or</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t>
            </a:r>
            <a:r>
              <a:rPr lang="en-US" spc="1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controls</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at</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20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lower</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right-hand</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corner</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of</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screen.</a:t>
            </a:r>
          </a:p>
          <a:p>
            <a:pPr marL="742950" marR="69850" lvl="1" indent="-285750">
              <a:lnSpc>
                <a:spcPct val="125000"/>
              </a:lnSpc>
              <a:spcBef>
                <a:spcPts val="1020"/>
              </a:spcBef>
              <a:spcAft>
                <a:spcPts val="0"/>
              </a:spcAft>
              <a:buSzPts val="1600"/>
              <a:buFont typeface="Arial" panose="020B0604020202020204" pitchFamily="34" charset="0"/>
              <a:buAutoNum type="arabicPeriod"/>
              <a:tabLst>
                <a:tab pos="581660" algn="l"/>
              </a:tabLst>
            </a:pPr>
            <a:r>
              <a:rPr lang="en-US" dirty="0">
                <a:effectLst/>
                <a:latin typeface="Arial" panose="020B0604020202020204" pitchFamily="34" charset="0"/>
                <a:ea typeface="Arial" panose="020B0604020202020204" pitchFamily="34" charset="0"/>
                <a:cs typeface="Arial" panose="020B0604020202020204" pitchFamily="34" charset="0"/>
              </a:rPr>
              <a:t>­Each</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mapping</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platform</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provides</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different</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base</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map</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options</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(Bottom</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left</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corner</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in</a:t>
            </a:r>
            <a:r>
              <a:rPr lang="en-US" spc="-6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Google,</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top</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right</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corner in</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Bing).</a:t>
            </a:r>
            <a:r>
              <a:rPr lang="en-US" spc="-5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The</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default</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map</a:t>
            </a:r>
            <a:r>
              <a:rPr lang="en-US" spc="-3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view</a:t>
            </a:r>
            <a:r>
              <a:rPr lang="en-US" spc="-5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is</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recommended</a:t>
            </a:r>
            <a:r>
              <a:rPr lang="en-US" spc="-2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over</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the</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aerial/earth</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view</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because</a:t>
            </a:r>
            <a:r>
              <a:rPr lang="en-US" spc="18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it’s</a:t>
            </a:r>
            <a:r>
              <a:rPr lang="en-US" spc="-4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easier</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to</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read.</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The</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default</a:t>
            </a:r>
            <a:r>
              <a:rPr lang="en-US" spc="-25"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in</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Bing</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Maps</a:t>
            </a:r>
            <a:r>
              <a:rPr lang="en-US" spc="-3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is</a:t>
            </a:r>
            <a:r>
              <a:rPr lang="en-US" spc="-40" dirty="0">
                <a:effectLst/>
                <a:latin typeface="Arial" panose="020B0604020202020204" pitchFamily="34" charset="0"/>
                <a:ea typeface="Arial" panose="020B0604020202020204" pitchFamily="34" charset="0"/>
                <a:cs typeface="Arial" panose="020B0604020202020204" pitchFamily="34" charset="0"/>
              </a:rPr>
              <a:t> </a:t>
            </a:r>
            <a:r>
              <a:rPr lang="en-US" dirty="0">
                <a:effectLst/>
                <a:latin typeface="Arial" panose="020B0604020202020204" pitchFamily="34" charset="0"/>
                <a:ea typeface="Arial" panose="020B0604020202020204" pitchFamily="34" charset="0"/>
                <a:cs typeface="Arial" panose="020B0604020202020204" pitchFamily="34" charset="0"/>
              </a:rPr>
              <a:t>called</a:t>
            </a:r>
            <a:r>
              <a:rPr lang="en-US" spc="-50" dirty="0">
                <a:effectLst/>
                <a:latin typeface="Arial" panose="020B0604020202020204" pitchFamily="34" charset="0"/>
                <a:ea typeface="Arial" panose="020B0604020202020204" pitchFamily="34" charset="0"/>
                <a:cs typeface="Arial" panose="020B0604020202020204" pitchFamily="34" charset="0"/>
              </a:rPr>
              <a:t> </a:t>
            </a:r>
            <a:r>
              <a:rPr lang="en-US" spc="-5" dirty="0">
                <a:effectLst/>
                <a:latin typeface="Arial" panose="020B0604020202020204" pitchFamily="34" charset="0"/>
                <a:ea typeface="Arial" panose="020B0604020202020204" pitchFamily="34" charset="0"/>
                <a:cs typeface="Arial" panose="020B0604020202020204" pitchFamily="34" charset="0"/>
              </a:rPr>
              <a:t>“Road”.</a:t>
            </a:r>
            <a:endParaRPr lang="en-US" dirty="0">
              <a:effectLst/>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2883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49E25-3981-4A6F-9E34-35DF01C5D19E}"/>
              </a:ext>
            </a:extLst>
          </p:cNvPr>
          <p:cNvSpPr>
            <a:spLocks noGrp="1"/>
          </p:cNvSpPr>
          <p:nvPr>
            <p:ph type="title"/>
          </p:nvPr>
        </p:nvSpPr>
        <p:spPr/>
        <p:txBody>
          <a:bodyPr/>
          <a:lstStyle/>
          <a:p>
            <a:r>
              <a:rPr lang="en-US" sz="4400" b="1" kern="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2. </a:t>
            </a:r>
            <a:r>
              <a:rPr lang="en-US" sz="4400" b="1" kern="0" spc="-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Copy</a:t>
            </a:r>
            <a:r>
              <a:rPr lang="en-US" sz="4400" b="1" kern="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 </a:t>
            </a:r>
            <a:r>
              <a:rPr lang="en-US" sz="4400" b="1" kern="0" spc="-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the</a:t>
            </a:r>
            <a:r>
              <a:rPr lang="en-US" sz="4400" b="1" kern="0"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 Base Map</a:t>
            </a:r>
            <a:r>
              <a:rPr lang="en-US" sz="4400" b="1" kern="0" spc="-5" dirty="0">
                <a:solidFill>
                  <a:srgbClr val="002569"/>
                </a:solidFill>
                <a:effectLst/>
                <a:latin typeface="Arial" panose="020B0604020202020204" pitchFamily="34" charset="0"/>
                <a:ea typeface="Arial" panose="020B0604020202020204" pitchFamily="34" charset="0"/>
                <a:cs typeface="Times New Roman" panose="02020603050405020304" pitchFamily="18" charset="0"/>
              </a:rPr>
              <a:t> (continued)</a:t>
            </a:r>
            <a:br>
              <a:rPr lang="en-US" sz="4400" b="1" kern="0" dirty="0">
                <a:effectLst/>
                <a:latin typeface="Arial" panose="020B0604020202020204" pitchFamily="34" charset="0"/>
                <a:ea typeface="Arial" panose="020B0604020202020204" pitchFamily="34" charset="0"/>
                <a:cs typeface="Times New Roman" panose="02020603050405020304" pitchFamily="18" charset="0"/>
              </a:rPr>
            </a:br>
            <a:endParaRPr lang="en-US" dirty="0"/>
          </a:p>
        </p:txBody>
      </p:sp>
      <p:sp>
        <p:nvSpPr>
          <p:cNvPr id="5" name="TextBox 4">
            <a:extLst>
              <a:ext uri="{FF2B5EF4-FFF2-40B4-BE49-F238E27FC236}">
                <a16:creationId xmlns:a16="http://schemas.microsoft.com/office/drawing/2014/main" id="{8DFD0FF4-FDEB-4E97-974A-B68C1A3F6C1D}"/>
              </a:ext>
            </a:extLst>
          </p:cNvPr>
          <p:cNvSpPr txBox="1"/>
          <p:nvPr/>
        </p:nvSpPr>
        <p:spPr>
          <a:xfrm>
            <a:off x="838200" y="1377507"/>
            <a:ext cx="9871969" cy="4685898"/>
          </a:xfrm>
          <a:prstGeom prst="rect">
            <a:avLst/>
          </a:prstGeom>
          <a:noFill/>
        </p:spPr>
        <p:txBody>
          <a:bodyPr wrap="square">
            <a:spAutoFit/>
          </a:bodyPr>
          <a:lstStyle/>
          <a:p>
            <a:pPr marL="342900" marR="0" lvl="0" indent="-342900">
              <a:spcBef>
                <a:spcPts val="2340"/>
              </a:spcBef>
              <a:spcAft>
                <a:spcPts val="0"/>
              </a:spcAft>
              <a:buSzPts val="1600"/>
              <a:buFont typeface="Arial" panose="020B0604020202020204" pitchFamily="34" charset="0"/>
              <a:buAutoNum type="arabicPeriod" startAt="4"/>
              <a:tabLst>
                <a:tab pos="294640" algn="l"/>
              </a:tabLst>
            </a:pPr>
            <a:r>
              <a:rPr lang="en-US" spc="-190" dirty="0">
                <a:effectLst/>
                <a:latin typeface="Arial" panose="020B0604020202020204" pitchFamily="34" charset="0"/>
                <a:ea typeface="Arial" panose="020B0604020202020204" pitchFamily="34" charset="0"/>
                <a:cs typeface="Times New Roman" panose="02020603050405020304" pitchFamily="18" charset="0"/>
              </a:rPr>
              <a:t>T</a:t>
            </a:r>
            <a:r>
              <a:rPr lang="en-US" dirty="0">
                <a:effectLst/>
                <a:latin typeface="Arial" panose="020B0604020202020204" pitchFamily="34" charset="0"/>
                <a:ea typeface="Arial" panose="020B0604020202020204" pitchFamily="34" charset="0"/>
                <a:cs typeface="Times New Roman" panose="02020603050405020304" pitchFamily="18" charset="0"/>
              </a:rPr>
              <a:t>a</a:t>
            </a:r>
            <a:r>
              <a:rPr lang="en-US" spc="5" dirty="0">
                <a:effectLst/>
                <a:latin typeface="Arial" panose="020B0604020202020204" pitchFamily="34" charset="0"/>
                <a:ea typeface="Arial" panose="020B0604020202020204" pitchFamily="34" charset="0"/>
                <a:cs typeface="Times New Roman" panose="02020603050405020304" pitchFamily="18" charset="0"/>
              </a:rPr>
              <a:t>k</a:t>
            </a:r>
            <a:r>
              <a:rPr lang="en-US" dirty="0">
                <a:effectLst/>
                <a:latin typeface="Arial" panose="020B0604020202020204" pitchFamily="34" charset="0"/>
                <a:ea typeface="Arial" panose="020B0604020202020204" pitchFamily="34" charset="0"/>
                <a:cs typeface="Times New Roman" panose="02020603050405020304" pitchFamily="18" charset="0"/>
              </a:rPr>
              <a:t>e</a:t>
            </a:r>
            <a:r>
              <a:rPr lang="en-US" spc="-5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a</a:t>
            </a:r>
            <a:r>
              <a:rPr lang="en-US" spc="-65"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sc</a:t>
            </a:r>
            <a:r>
              <a:rPr lang="en-US" spc="-5" dirty="0">
                <a:effectLst/>
                <a:latin typeface="Arial" panose="020B0604020202020204" pitchFamily="34" charset="0"/>
                <a:ea typeface="Arial" panose="020B0604020202020204" pitchFamily="34" charset="0"/>
                <a:cs typeface="Times New Roman" panose="02020603050405020304" pitchFamily="18" charset="0"/>
              </a:rPr>
              <a:t>r</a:t>
            </a:r>
            <a:r>
              <a:rPr lang="en-US" dirty="0">
                <a:effectLst/>
                <a:latin typeface="Arial" panose="020B0604020202020204" pitchFamily="34" charset="0"/>
                <a:ea typeface="Arial" panose="020B0604020202020204" pitchFamily="34" charset="0"/>
                <a:cs typeface="Times New Roman" panose="02020603050405020304" pitchFamily="18" charset="0"/>
              </a:rPr>
              <a:t>een</a:t>
            </a:r>
            <a:r>
              <a:rPr lang="en-US" spc="5" dirty="0">
                <a:effectLst/>
                <a:latin typeface="Arial" panose="020B0604020202020204" pitchFamily="34" charset="0"/>
                <a:ea typeface="Arial" panose="020B0604020202020204" pitchFamily="34" charset="0"/>
                <a:cs typeface="Times New Roman" panose="02020603050405020304" pitchFamily="18" charset="0"/>
              </a:rPr>
              <a:t>s</a:t>
            </a:r>
            <a:r>
              <a:rPr lang="en-US" dirty="0">
                <a:effectLst/>
                <a:latin typeface="Arial" panose="020B0604020202020204" pitchFamily="34" charset="0"/>
                <a:ea typeface="Arial" panose="020B0604020202020204" pitchFamily="34" charset="0"/>
                <a:cs typeface="Times New Roman" panose="02020603050405020304" pitchFamily="18" charset="0"/>
              </a:rPr>
              <a:t>hot.</a:t>
            </a:r>
          </a:p>
          <a:p>
            <a:pPr marL="742950" marR="142875" lvl="1" indent="-285750" algn="just">
              <a:lnSpc>
                <a:spcPct val="125000"/>
              </a:lnSpc>
              <a:spcBef>
                <a:spcPts val="965"/>
              </a:spcBef>
              <a:spcAft>
                <a:spcPts val="0"/>
              </a:spcAft>
              <a:buSzPts val="1600"/>
              <a:buFont typeface="Arial" panose="020B0604020202020204" pitchFamily="34" charset="0"/>
              <a:buChar char="•"/>
              <a:tabLst>
                <a:tab pos="751840" algn="l"/>
              </a:tabLst>
            </a:pPr>
            <a:r>
              <a:rPr lang="en-US" b="1" i="1" spc="-10" dirty="0">
                <a:effectLst/>
                <a:latin typeface="Arial" panose="020B0604020202020204" pitchFamily="34" charset="0"/>
                <a:ea typeface="Arial" panose="020B0604020202020204" pitchFamily="34" charset="0"/>
                <a:cs typeface="Arial" panose="020B0604020202020204" pitchFamily="34" charset="0"/>
              </a:rPr>
              <a:t>W</a:t>
            </a:r>
            <a:r>
              <a:rPr lang="en-US" b="1" i="1" dirty="0">
                <a:effectLst/>
                <a:latin typeface="Arial" panose="020B0604020202020204" pitchFamily="34" charset="0"/>
                <a:ea typeface="Arial" panose="020B0604020202020204" pitchFamily="34" charset="0"/>
                <a:cs typeface="Arial" panose="020B0604020202020204" pitchFamily="34" charset="0"/>
              </a:rPr>
              <a:t>i</a:t>
            </a:r>
            <a:r>
              <a:rPr lang="en-US" b="1" i="1" spc="-5" dirty="0">
                <a:effectLst/>
                <a:latin typeface="Arial" panose="020B0604020202020204" pitchFamily="34" charset="0"/>
                <a:ea typeface="Arial" panose="020B0604020202020204" pitchFamily="34" charset="0"/>
                <a:cs typeface="Arial" panose="020B0604020202020204" pitchFamily="34" charset="0"/>
              </a:rPr>
              <a:t>ndo</a:t>
            </a:r>
            <a:r>
              <a:rPr lang="en-US" b="1" i="1" spc="-10" dirty="0">
                <a:effectLst/>
                <a:latin typeface="Arial" panose="020B0604020202020204" pitchFamily="34" charset="0"/>
                <a:ea typeface="Arial" panose="020B0604020202020204" pitchFamily="34" charset="0"/>
                <a:cs typeface="Arial" panose="020B0604020202020204" pitchFamily="34" charset="0"/>
              </a:rPr>
              <a:t>w</a:t>
            </a:r>
            <a:r>
              <a:rPr lang="en-US" b="1" i="1" dirty="0">
                <a:effectLst/>
                <a:latin typeface="Arial" panose="020B0604020202020204" pitchFamily="34" charset="0"/>
                <a:ea typeface="Arial" panose="020B0604020202020204" pitchFamily="34" charset="0"/>
                <a:cs typeface="Arial" panose="020B0604020202020204" pitchFamily="34" charset="0"/>
              </a:rPr>
              <a:t>s</a:t>
            </a:r>
            <a:r>
              <a:rPr lang="en-US" b="1" i="1" spc="-5" dirty="0">
                <a:effectLst/>
                <a:latin typeface="Arial" panose="020B0604020202020204" pitchFamily="34" charset="0"/>
                <a:ea typeface="Arial" panose="020B0604020202020204" pitchFamily="34" charset="0"/>
                <a:cs typeface="Arial" panose="020B0604020202020204" pitchFamily="34" charset="0"/>
              </a:rPr>
              <a:t> </a:t>
            </a:r>
            <a:r>
              <a:rPr lang="en-US" b="1" i="1" dirty="0">
                <a:effectLst/>
                <a:latin typeface="Arial" panose="020B0604020202020204" pitchFamily="34" charset="0"/>
                <a:ea typeface="Arial" panose="020B0604020202020204" pitchFamily="34" charset="0"/>
                <a:cs typeface="Arial" panose="020B0604020202020204" pitchFamily="34" charset="0"/>
              </a:rPr>
              <a:t>Users</a:t>
            </a:r>
            <a:r>
              <a:rPr lang="en-US" dirty="0">
                <a:effectLst/>
                <a:latin typeface="Arial" panose="020B0604020202020204" pitchFamily="34" charset="0"/>
                <a:ea typeface="Arial" panose="020B0604020202020204" pitchFamily="34" charset="0"/>
                <a:cs typeface="Times New Roman" panose="02020603050405020304" pitchFamily="18" charset="0"/>
              </a:rPr>
              <a:t>—</a:t>
            </a:r>
            <a:r>
              <a:rPr lang="en-US" spc="-10" dirty="0">
                <a:effectLst/>
                <a:latin typeface="Arial" panose="020B0604020202020204" pitchFamily="34" charset="0"/>
                <a:ea typeface="Arial" panose="020B0604020202020204" pitchFamily="34" charset="0"/>
                <a:cs typeface="Times New Roman" panose="02020603050405020304" pitchFamily="18" charset="0"/>
              </a:rPr>
              <a:t>O</a:t>
            </a:r>
            <a:r>
              <a:rPr lang="en-US" dirty="0">
                <a:effectLst/>
                <a:latin typeface="Arial" panose="020B0604020202020204" pitchFamily="34" charset="0"/>
                <a:ea typeface="Arial" panose="020B0604020202020204" pitchFamily="34" charset="0"/>
                <a:cs typeface="Times New Roman" panose="02020603050405020304" pitchFamily="18" charset="0"/>
              </a:rPr>
              <a:t>pen</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the</a:t>
            </a:r>
            <a:r>
              <a:rPr lang="en-US" spc="-3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Sn</a:t>
            </a:r>
            <a:r>
              <a:rPr lang="en-US" spc="5" dirty="0">
                <a:effectLst/>
                <a:latin typeface="Arial" panose="020B0604020202020204" pitchFamily="34" charset="0"/>
                <a:ea typeface="Arial" panose="020B0604020202020204" pitchFamily="34" charset="0"/>
                <a:cs typeface="Times New Roman" panose="02020603050405020304" pitchFamily="18" charset="0"/>
              </a:rPr>
              <a:t>i</a:t>
            </a:r>
            <a:r>
              <a:rPr lang="en-US" dirty="0">
                <a:effectLst/>
                <a:latin typeface="Arial" panose="020B0604020202020204" pitchFamily="34" charset="0"/>
                <a:ea typeface="Arial" panose="020B0604020202020204" pitchFamily="34" charset="0"/>
                <a:cs typeface="Times New Roman" panose="02020603050405020304" pitchFamily="18" charset="0"/>
              </a:rPr>
              <a:t>pp</a:t>
            </a:r>
            <a:r>
              <a:rPr lang="en-US" spc="5" dirty="0">
                <a:effectLst/>
                <a:latin typeface="Arial" panose="020B0604020202020204" pitchFamily="34" charset="0"/>
                <a:ea typeface="Arial" panose="020B0604020202020204" pitchFamily="34" charset="0"/>
                <a:cs typeface="Times New Roman" panose="02020603050405020304" pitchFamily="18" charset="0"/>
              </a:rPr>
              <a:t>i</a:t>
            </a:r>
            <a:r>
              <a:rPr lang="en-US" dirty="0">
                <a:effectLst/>
                <a:latin typeface="Arial" panose="020B0604020202020204" pitchFamily="34" charset="0"/>
                <a:ea typeface="Arial" panose="020B0604020202020204" pitchFamily="34" charset="0"/>
                <a:cs typeface="Times New Roman" panose="02020603050405020304" pitchFamily="18" charset="0"/>
              </a:rPr>
              <a:t>ng</a:t>
            </a:r>
            <a:r>
              <a:rPr lang="en-US" spc="-80" dirty="0">
                <a:effectLst/>
                <a:latin typeface="Arial" panose="020B0604020202020204" pitchFamily="34" charset="0"/>
                <a:ea typeface="Arial" panose="020B0604020202020204" pitchFamily="34" charset="0"/>
                <a:cs typeface="Times New Roman" panose="02020603050405020304" pitchFamily="18" charset="0"/>
              </a:rPr>
              <a:t> </a:t>
            </a:r>
            <a:r>
              <a:rPr lang="en-US" spc="-190" dirty="0">
                <a:effectLst/>
                <a:latin typeface="Arial" panose="020B0604020202020204" pitchFamily="34" charset="0"/>
                <a:ea typeface="Arial" panose="020B0604020202020204" pitchFamily="34" charset="0"/>
                <a:cs typeface="Times New Roman" panose="02020603050405020304" pitchFamily="18" charset="0"/>
              </a:rPr>
              <a:t>T</a:t>
            </a:r>
            <a:r>
              <a:rPr lang="en-US" dirty="0">
                <a:effectLst/>
                <a:latin typeface="Arial" panose="020B0604020202020204" pitchFamily="34" charset="0"/>
                <a:ea typeface="Arial" panose="020B0604020202020204" pitchFamily="34" charset="0"/>
                <a:cs typeface="Times New Roman" panose="02020603050405020304" pitchFamily="18" charset="0"/>
              </a:rPr>
              <a:t>oo</a:t>
            </a:r>
            <a:r>
              <a:rPr lang="en-US" spc="5" dirty="0">
                <a:effectLst/>
                <a:latin typeface="Arial" panose="020B0604020202020204" pitchFamily="34" charset="0"/>
                <a:ea typeface="Arial" panose="020B0604020202020204" pitchFamily="34" charset="0"/>
                <a:cs typeface="Times New Roman" panose="02020603050405020304" pitchFamily="18" charset="0"/>
              </a:rPr>
              <a:t>l</a:t>
            </a:r>
            <a:r>
              <a:rPr lang="en-US" dirty="0">
                <a:effectLst/>
                <a:latin typeface="Arial" panose="020B0604020202020204" pitchFamily="34" charset="0"/>
                <a:ea typeface="Arial" panose="020B0604020202020204" pitchFamily="34" charset="0"/>
                <a:cs typeface="Times New Roman" panose="02020603050405020304" pitchFamily="18" charset="0"/>
              </a:rPr>
              <a:t>.</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D</a:t>
            </a:r>
            <a:r>
              <a:rPr lang="en-US" spc="-5" dirty="0">
                <a:effectLst/>
                <a:latin typeface="Arial" panose="020B0604020202020204" pitchFamily="34" charset="0"/>
                <a:ea typeface="Arial" panose="020B0604020202020204" pitchFamily="34" charset="0"/>
                <a:cs typeface="Times New Roman" panose="02020603050405020304" pitchFamily="18" charset="0"/>
              </a:rPr>
              <a:t>r</a:t>
            </a:r>
            <a:r>
              <a:rPr lang="en-US" dirty="0">
                <a:effectLst/>
                <a:latin typeface="Arial" panose="020B0604020202020204" pitchFamily="34" charset="0"/>
                <a:ea typeface="Arial" panose="020B0604020202020204" pitchFamily="34" charset="0"/>
                <a:cs typeface="Times New Roman" panose="02020603050405020304" pitchFamily="18" charset="0"/>
              </a:rPr>
              <a:t>ag</a:t>
            </a:r>
            <a:r>
              <a:rPr lang="en-US" spc="-3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the</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c</a:t>
            </a:r>
            <a:r>
              <a:rPr lang="en-US" dirty="0">
                <a:effectLst/>
                <a:latin typeface="Arial" panose="020B0604020202020204" pitchFamily="34" charset="0"/>
                <a:ea typeface="Arial" panose="020B0604020202020204" pitchFamily="34" charset="0"/>
                <a:cs typeface="Times New Roman" panose="02020603050405020304" pitchFamily="18" charset="0"/>
              </a:rPr>
              <a:t>u</a:t>
            </a:r>
            <a:r>
              <a:rPr lang="en-US" spc="-5" dirty="0">
                <a:effectLst/>
                <a:latin typeface="Arial" panose="020B0604020202020204" pitchFamily="34" charset="0"/>
                <a:ea typeface="Arial" panose="020B0604020202020204" pitchFamily="34" charset="0"/>
                <a:cs typeface="Times New Roman" panose="02020603050405020304" pitchFamily="18" charset="0"/>
              </a:rPr>
              <a:t>r</a:t>
            </a:r>
            <a:r>
              <a:rPr lang="en-US" spc="5" dirty="0">
                <a:effectLst/>
                <a:latin typeface="Arial" panose="020B0604020202020204" pitchFamily="34" charset="0"/>
                <a:ea typeface="Arial" panose="020B0604020202020204" pitchFamily="34" charset="0"/>
                <a:cs typeface="Times New Roman" panose="02020603050405020304" pitchFamily="18" charset="0"/>
              </a:rPr>
              <a:t>s</a:t>
            </a:r>
            <a:r>
              <a:rPr lang="en-US" dirty="0">
                <a:effectLst/>
                <a:latin typeface="Arial" panose="020B0604020202020204" pitchFamily="34" charset="0"/>
                <a:ea typeface="Arial" panose="020B0604020202020204" pitchFamily="34" charset="0"/>
                <a:cs typeface="Times New Roman" panose="02020603050405020304" pitchFamily="18" charset="0"/>
              </a:rPr>
              <a:t>o</a:t>
            </a:r>
            <a:r>
              <a:rPr lang="en-US" spc="-95" dirty="0">
                <a:effectLst/>
                <a:latin typeface="Arial" panose="020B0604020202020204" pitchFamily="34" charset="0"/>
                <a:ea typeface="Arial" panose="020B0604020202020204" pitchFamily="34" charset="0"/>
                <a:cs typeface="Times New Roman" panose="02020603050405020304" pitchFamily="18" charset="0"/>
              </a:rPr>
              <a:t>r</a:t>
            </a:r>
            <a:r>
              <a:rPr lang="en-US" dirty="0">
                <a:effectLst/>
                <a:latin typeface="Arial" panose="020B0604020202020204" pitchFamily="34" charset="0"/>
                <a:ea typeface="Arial" panose="020B0604020202020204" pitchFamily="34" charset="0"/>
                <a:cs typeface="Times New Roman" panose="02020603050405020304" pitchFamily="18" charset="0"/>
              </a:rPr>
              <a:t>,</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spc="-15" dirty="0">
                <a:effectLst/>
                <a:latin typeface="Arial" panose="020B0604020202020204" pitchFamily="34" charset="0"/>
                <a:ea typeface="Arial" panose="020B0604020202020204" pitchFamily="34" charset="0"/>
                <a:cs typeface="Times New Roman" panose="02020603050405020304" pitchFamily="18" charset="0"/>
              </a:rPr>
              <a:t>w</a:t>
            </a:r>
            <a:r>
              <a:rPr lang="en-US" dirty="0">
                <a:effectLst/>
                <a:latin typeface="Arial" panose="020B0604020202020204" pitchFamily="34" charset="0"/>
                <a:ea typeface="Arial" panose="020B0604020202020204" pitchFamily="34" charset="0"/>
                <a:cs typeface="Times New Roman" panose="02020603050405020304" pitchFamily="18" charset="0"/>
              </a:rPr>
              <a:t>h</a:t>
            </a:r>
            <a:r>
              <a:rPr lang="en-US" spc="5" dirty="0">
                <a:effectLst/>
                <a:latin typeface="Arial" panose="020B0604020202020204" pitchFamily="34" charset="0"/>
                <a:ea typeface="Arial" panose="020B0604020202020204" pitchFamily="34" charset="0"/>
                <a:cs typeface="Times New Roman" panose="02020603050405020304" pitchFamily="18" charset="0"/>
              </a:rPr>
              <a:t>ic</a:t>
            </a:r>
            <a:r>
              <a:rPr lang="en-US" dirty="0">
                <a:effectLst/>
                <a:latin typeface="Arial" panose="020B0604020202020204" pitchFamily="34" charset="0"/>
                <a:ea typeface="Arial" panose="020B0604020202020204" pitchFamily="34" charset="0"/>
                <a:cs typeface="Times New Roman" panose="02020603050405020304" pitchFamily="18" charset="0"/>
              </a:rPr>
              <a:t>h</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appea</a:t>
            </a:r>
            <a:r>
              <a:rPr lang="en-US" spc="-5" dirty="0">
                <a:effectLst/>
                <a:latin typeface="Arial" panose="020B0604020202020204" pitchFamily="34" charset="0"/>
                <a:ea typeface="Arial" panose="020B0604020202020204" pitchFamily="34" charset="0"/>
                <a:cs typeface="Times New Roman" panose="02020603050405020304" pitchFamily="18" charset="0"/>
              </a:rPr>
              <a:t>r</a:t>
            </a:r>
            <a:r>
              <a:rPr lang="en-US" dirty="0">
                <a:effectLst/>
                <a:latin typeface="Arial" panose="020B0604020202020204" pitchFamily="34" charset="0"/>
                <a:ea typeface="Arial" panose="020B0604020202020204" pitchFamily="34" charset="0"/>
                <a:cs typeface="Times New Roman" panose="02020603050405020304" pitchFamily="18" charset="0"/>
              </a:rPr>
              <a:t>s</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as</a:t>
            </a:r>
            <a:r>
              <a:rPr lang="en-US" spc="-3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a</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a:t>
            </a:r>
            <a:r>
              <a:rPr lang="en-US" spc="-1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o</a:t>
            </a:r>
            <a:r>
              <a:rPr lang="en-US" spc="5" dirty="0">
                <a:effectLst/>
                <a:latin typeface="Arial" panose="020B0604020202020204" pitchFamily="34" charset="0"/>
                <a:ea typeface="Arial" panose="020B0604020202020204" pitchFamily="34" charset="0"/>
                <a:cs typeface="Times New Roman" panose="02020603050405020304" pitchFamily="18" charset="0"/>
              </a:rPr>
              <a:t>v</a:t>
            </a:r>
            <a:r>
              <a:rPr lang="en-US" dirty="0">
                <a:effectLst/>
                <a:latin typeface="Arial" panose="020B0604020202020204" pitchFamily="34" charset="0"/>
                <a:ea typeface="Arial" panose="020B0604020202020204" pitchFamily="34" charset="0"/>
                <a:cs typeface="Times New Roman" panose="02020603050405020304" pitchFamily="18" charset="0"/>
              </a:rPr>
              <a:t>er</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the</a:t>
            </a:r>
            <a:r>
              <a:rPr lang="en-US" spc="-3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a</a:t>
            </a:r>
            <a:r>
              <a:rPr lang="en-US" spc="-5" dirty="0">
                <a:effectLst/>
                <a:latin typeface="Arial" panose="020B0604020202020204" pitchFamily="34" charset="0"/>
                <a:ea typeface="Arial" panose="020B0604020202020204" pitchFamily="34" charset="0"/>
                <a:cs typeface="Times New Roman" panose="02020603050405020304" pitchFamily="18" charset="0"/>
              </a:rPr>
              <a:t>r</a:t>
            </a:r>
            <a:r>
              <a:rPr lang="en-US" dirty="0">
                <a:effectLst/>
                <a:latin typeface="Arial" panose="020B0604020202020204" pitchFamily="34" charset="0"/>
                <a:ea typeface="Arial" panose="020B0604020202020204" pitchFamily="34" charset="0"/>
                <a:cs typeface="Times New Roman" panose="02020603050405020304" pitchFamily="18" charset="0"/>
              </a:rPr>
              <a:t>ea</a:t>
            </a:r>
            <a:r>
              <a:rPr lang="en-US" spc="-15" dirty="0">
                <a:effectLst/>
                <a:latin typeface="Arial" panose="020B0604020202020204" pitchFamily="34" charset="0"/>
                <a:ea typeface="Arial" panose="020B0604020202020204" pitchFamily="34" charset="0"/>
                <a:cs typeface="Times New Roman" panose="02020603050405020304" pitchFamily="18" charset="0"/>
              </a:rPr>
              <a:t> </a:t>
            </a:r>
            <a:r>
              <a:rPr lang="en-US" spc="-25" dirty="0">
                <a:effectLst/>
                <a:latin typeface="Arial" panose="020B0604020202020204" pitchFamily="34" charset="0"/>
                <a:ea typeface="Arial" panose="020B0604020202020204" pitchFamily="34" charset="0"/>
                <a:cs typeface="Times New Roman" panose="02020603050405020304" pitchFamily="18" charset="0"/>
              </a:rPr>
              <a:t>y</a:t>
            </a:r>
            <a:r>
              <a:rPr lang="en-US" dirty="0">
                <a:effectLst/>
                <a:latin typeface="Arial" panose="020B0604020202020204" pitchFamily="34" charset="0"/>
                <a:ea typeface="Arial" panose="020B0604020202020204" pitchFamily="34" charset="0"/>
                <a:cs typeface="Times New Roman" panose="02020603050405020304" pitchFamily="18" charset="0"/>
              </a:rPr>
              <a:t>ou</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spc="-15" dirty="0">
                <a:effectLst/>
                <a:latin typeface="Arial" panose="020B0604020202020204" pitchFamily="34" charset="0"/>
                <a:ea typeface="Arial" panose="020B0604020202020204" pitchFamily="34" charset="0"/>
                <a:cs typeface="Times New Roman" panose="02020603050405020304" pitchFamily="18" charset="0"/>
              </a:rPr>
              <a:t>w</a:t>
            </a:r>
            <a:r>
              <a:rPr lang="en-US" dirty="0">
                <a:effectLst/>
                <a:latin typeface="Arial" panose="020B0604020202020204" pitchFamily="34" charset="0"/>
                <a:ea typeface="Arial" panose="020B0604020202020204" pitchFamily="34" charset="0"/>
                <a:cs typeface="Times New Roman" panose="02020603050405020304" pitchFamily="18" charset="0"/>
              </a:rPr>
              <a:t>ant to</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capture.</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Once</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spc="-10" dirty="0">
                <a:effectLst/>
                <a:latin typeface="Arial" panose="020B0604020202020204" pitchFamily="34" charset="0"/>
                <a:ea typeface="Arial" panose="020B0604020202020204" pitchFamily="34" charset="0"/>
                <a:cs typeface="Times New Roman" panose="02020603050405020304" pitchFamily="18" charset="0"/>
              </a:rPr>
              <a:t>you</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release,</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the</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snippet</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window</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will</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open</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with</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the</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screen</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shot.</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Right</a:t>
            </a:r>
            <a:r>
              <a:rPr lang="en-US" spc="-3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click</a:t>
            </a:r>
            <a:r>
              <a:rPr lang="en-US" spc="-5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the</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image</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and</a:t>
            </a:r>
            <a:r>
              <a:rPr lang="en-US" spc="250"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s</a:t>
            </a:r>
            <a:r>
              <a:rPr lang="en-US" dirty="0">
                <a:effectLst/>
                <a:latin typeface="Arial" panose="020B0604020202020204" pitchFamily="34" charset="0"/>
                <a:ea typeface="Arial" panose="020B0604020202020204" pitchFamily="34" charset="0"/>
                <a:cs typeface="Times New Roman" panose="02020603050405020304" pitchFamily="18" charset="0"/>
              </a:rPr>
              <a:t>e</a:t>
            </a:r>
            <a:r>
              <a:rPr lang="en-US" spc="5" dirty="0">
                <a:effectLst/>
                <a:latin typeface="Arial" panose="020B0604020202020204" pitchFamily="34" charset="0"/>
                <a:ea typeface="Arial" panose="020B0604020202020204" pitchFamily="34" charset="0"/>
                <a:cs typeface="Times New Roman" panose="02020603050405020304" pitchFamily="18" charset="0"/>
              </a:rPr>
              <a:t>l</a:t>
            </a:r>
            <a:r>
              <a:rPr lang="en-US" dirty="0">
                <a:effectLst/>
                <a:latin typeface="Arial" panose="020B0604020202020204" pitchFamily="34" charset="0"/>
                <a:ea typeface="Arial" panose="020B0604020202020204" pitchFamily="34" charset="0"/>
                <a:cs typeface="Times New Roman" panose="02020603050405020304" pitchFamily="18" charset="0"/>
              </a:rPr>
              <a:t>e</a:t>
            </a:r>
            <a:r>
              <a:rPr lang="en-US" spc="5" dirty="0">
                <a:effectLst/>
                <a:latin typeface="Arial" panose="020B0604020202020204" pitchFamily="34" charset="0"/>
                <a:ea typeface="Arial" panose="020B0604020202020204" pitchFamily="34" charset="0"/>
                <a:cs typeface="Times New Roman" panose="02020603050405020304" pitchFamily="18" charset="0"/>
              </a:rPr>
              <a:t>c</a:t>
            </a:r>
            <a:r>
              <a:rPr lang="en-US" dirty="0">
                <a:effectLst/>
                <a:latin typeface="Arial" panose="020B0604020202020204" pitchFamily="34" charset="0"/>
                <a:ea typeface="Arial" panose="020B0604020202020204" pitchFamily="34" charset="0"/>
                <a:cs typeface="Times New Roman" panose="02020603050405020304" pitchFamily="18" charset="0"/>
              </a:rPr>
              <a:t>t</a:t>
            </a:r>
            <a:r>
              <a:rPr lang="en-US" spc="-70"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a:t>
            </a:r>
            <a:r>
              <a:rPr lang="en-US" spc="5" dirty="0">
                <a:effectLst/>
                <a:latin typeface="Arial" panose="020B0604020202020204" pitchFamily="34" charset="0"/>
                <a:ea typeface="Arial" panose="020B0604020202020204" pitchFamily="34" charset="0"/>
                <a:cs typeface="Times New Roman" panose="02020603050405020304" pitchFamily="18" charset="0"/>
              </a:rPr>
              <a:t>c</a:t>
            </a:r>
            <a:r>
              <a:rPr lang="en-US" dirty="0">
                <a:effectLst/>
                <a:latin typeface="Arial" panose="020B0604020202020204" pitchFamily="34" charset="0"/>
                <a:ea typeface="Arial" panose="020B0604020202020204" pitchFamily="34" charset="0"/>
                <a:cs typeface="Times New Roman" panose="02020603050405020304" pitchFamily="18" charset="0"/>
              </a:rPr>
              <a:t>op</a:t>
            </a:r>
            <a:r>
              <a:rPr lang="en-US" spc="-25" dirty="0">
                <a:effectLst/>
                <a:latin typeface="Arial" panose="020B0604020202020204" pitchFamily="34" charset="0"/>
                <a:ea typeface="Arial" panose="020B0604020202020204" pitchFamily="34" charset="0"/>
                <a:cs typeface="Times New Roman" panose="02020603050405020304" pitchFamily="18" charset="0"/>
              </a:rPr>
              <a:t>y</a:t>
            </a:r>
            <a:r>
              <a:rPr lang="en-US" dirty="0">
                <a:effectLst/>
                <a:latin typeface="Arial" panose="020B0604020202020204" pitchFamily="34" charset="0"/>
                <a:ea typeface="Arial" panose="020B0604020202020204" pitchFamily="34" charset="0"/>
                <a:cs typeface="Times New Roman" panose="02020603050405020304" pitchFamily="18" charset="0"/>
              </a:rPr>
              <a:t>”</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or</a:t>
            </a:r>
            <a:r>
              <a:rPr lang="en-US" spc="-5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h</a:t>
            </a:r>
            <a:r>
              <a:rPr lang="en-US" spc="5" dirty="0">
                <a:effectLst/>
                <a:latin typeface="Arial" panose="020B0604020202020204" pitchFamily="34" charset="0"/>
                <a:ea typeface="Arial" panose="020B0604020202020204" pitchFamily="34" charset="0"/>
                <a:cs typeface="Times New Roman" panose="02020603050405020304" pitchFamily="18" charset="0"/>
              </a:rPr>
              <a:t>i</a:t>
            </a:r>
            <a:r>
              <a:rPr lang="en-US" dirty="0">
                <a:effectLst/>
                <a:latin typeface="Arial" panose="020B0604020202020204" pitchFamily="34" charset="0"/>
                <a:ea typeface="Arial" panose="020B0604020202020204" pitchFamily="34" charset="0"/>
                <a:cs typeface="Times New Roman" panose="02020603050405020304" pitchFamily="18" charset="0"/>
              </a:rPr>
              <a:t>t</a:t>
            </a:r>
            <a:r>
              <a:rPr lang="en-US" spc="-60" dirty="0">
                <a:effectLst/>
                <a:latin typeface="Arial" panose="020B0604020202020204" pitchFamily="34" charset="0"/>
                <a:ea typeface="Arial" panose="020B0604020202020204" pitchFamily="34" charset="0"/>
                <a:cs typeface="Times New Roman" panose="02020603050405020304" pitchFamily="18" charset="0"/>
              </a:rPr>
              <a:t> </a:t>
            </a:r>
            <a:r>
              <a:rPr lang="en-US" dirty="0" err="1">
                <a:effectLst/>
                <a:latin typeface="Arial" panose="020B0604020202020204" pitchFamily="34" charset="0"/>
                <a:ea typeface="Arial" panose="020B0604020202020204" pitchFamily="34" charset="0"/>
                <a:cs typeface="Times New Roman" panose="02020603050405020304" pitchFamily="18" charset="0"/>
              </a:rPr>
              <a:t>C</a:t>
            </a:r>
            <a:r>
              <a:rPr lang="en-US" spc="-5" dirty="0" err="1">
                <a:effectLst/>
                <a:latin typeface="Arial" panose="020B0604020202020204" pitchFamily="34" charset="0"/>
                <a:ea typeface="Arial" panose="020B0604020202020204" pitchFamily="34" charset="0"/>
                <a:cs typeface="Times New Roman" panose="02020603050405020304" pitchFamily="18" charset="0"/>
              </a:rPr>
              <a:t>T</a:t>
            </a:r>
            <a:r>
              <a:rPr lang="en-US" dirty="0" err="1">
                <a:effectLst/>
                <a:latin typeface="Arial" panose="020B0604020202020204" pitchFamily="34" charset="0"/>
                <a:ea typeface="Arial" panose="020B0604020202020204" pitchFamily="34" charset="0"/>
                <a:cs typeface="Times New Roman" panose="02020603050405020304" pitchFamily="18" charset="0"/>
              </a:rPr>
              <a:t>RL+C</a:t>
            </a:r>
            <a:r>
              <a:rPr lang="en-US" spc="-60"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si</a:t>
            </a:r>
            <a:r>
              <a:rPr lang="en-US" dirty="0">
                <a:effectLst/>
                <a:latin typeface="Arial" panose="020B0604020202020204" pitchFamily="34" charset="0"/>
                <a:ea typeface="Arial" panose="020B0604020202020204" pitchFamily="34" charset="0"/>
                <a:cs typeface="Times New Roman" panose="02020603050405020304" pitchFamily="18" charset="0"/>
              </a:rPr>
              <a:t>mu</a:t>
            </a:r>
            <a:r>
              <a:rPr lang="en-US" spc="5" dirty="0">
                <a:effectLst/>
                <a:latin typeface="Arial" panose="020B0604020202020204" pitchFamily="34" charset="0"/>
                <a:ea typeface="Arial" panose="020B0604020202020204" pitchFamily="34" charset="0"/>
                <a:cs typeface="Times New Roman" panose="02020603050405020304" pitchFamily="18" charset="0"/>
              </a:rPr>
              <a:t>l</a:t>
            </a:r>
            <a:r>
              <a:rPr lang="en-US" dirty="0">
                <a:effectLst/>
                <a:latin typeface="Arial" panose="020B0604020202020204" pitchFamily="34" charset="0"/>
                <a:ea typeface="Arial" panose="020B0604020202020204" pitchFamily="34" charset="0"/>
                <a:cs typeface="Times New Roman" panose="02020603050405020304" pitchFamily="18" charset="0"/>
              </a:rPr>
              <a:t>taneou</a:t>
            </a:r>
            <a:r>
              <a:rPr lang="en-US" spc="5" dirty="0">
                <a:effectLst/>
                <a:latin typeface="Arial" panose="020B0604020202020204" pitchFamily="34" charset="0"/>
                <a:ea typeface="Arial" panose="020B0604020202020204" pitchFamily="34" charset="0"/>
                <a:cs typeface="Times New Roman" panose="02020603050405020304" pitchFamily="18" charset="0"/>
              </a:rPr>
              <a:t>sl</a:t>
            </a:r>
            <a:r>
              <a:rPr lang="en-US" spc="-145" dirty="0">
                <a:effectLst/>
                <a:latin typeface="Arial" panose="020B0604020202020204" pitchFamily="34" charset="0"/>
                <a:ea typeface="Arial" panose="020B0604020202020204" pitchFamily="34" charset="0"/>
                <a:cs typeface="Times New Roman" panose="02020603050405020304" pitchFamily="18" charset="0"/>
              </a:rPr>
              <a:t>y</a:t>
            </a:r>
            <a:r>
              <a:rPr lang="en-US" dirty="0">
                <a:effectLst/>
                <a:latin typeface="Arial" panose="020B0604020202020204" pitchFamily="34" charset="0"/>
                <a:ea typeface="Arial" panose="020B0604020202020204" pitchFamily="34" charset="0"/>
                <a:cs typeface="Times New Roman" panose="02020603050405020304" pitchFamily="18" charset="0"/>
              </a:rPr>
              <a:t>.</a:t>
            </a:r>
          </a:p>
          <a:p>
            <a:pPr marL="742950" marR="140335" lvl="1" indent="-285750">
              <a:lnSpc>
                <a:spcPct val="125000"/>
              </a:lnSpc>
              <a:spcBef>
                <a:spcPts val="500"/>
              </a:spcBef>
              <a:spcAft>
                <a:spcPts val="0"/>
              </a:spcAft>
              <a:buSzPts val="1600"/>
              <a:buFont typeface="Arial" panose="020B0604020202020204" pitchFamily="34" charset="0"/>
              <a:buChar char="•"/>
              <a:tabLst>
                <a:tab pos="751840" algn="l"/>
              </a:tabLst>
            </a:pPr>
            <a:r>
              <a:rPr lang="en-US" b="1" i="1" spc="-5" dirty="0">
                <a:effectLst/>
                <a:latin typeface="Arial" panose="020B0604020202020204" pitchFamily="34" charset="0"/>
                <a:ea typeface="Arial" panose="020B0604020202020204" pitchFamily="34" charset="0"/>
                <a:cs typeface="Arial" panose="020B0604020202020204" pitchFamily="34" charset="0"/>
              </a:rPr>
              <a:t>Macintosh</a:t>
            </a:r>
            <a:r>
              <a:rPr lang="en-US" b="1" i="1" spc="-40" dirty="0">
                <a:effectLst/>
                <a:latin typeface="Arial" panose="020B0604020202020204" pitchFamily="34" charset="0"/>
                <a:ea typeface="Arial" panose="020B0604020202020204" pitchFamily="34" charset="0"/>
                <a:cs typeface="Arial" panose="020B0604020202020204" pitchFamily="34" charset="0"/>
              </a:rPr>
              <a:t> </a:t>
            </a:r>
            <a:r>
              <a:rPr lang="en-US" b="1" i="1" dirty="0">
                <a:effectLst/>
                <a:latin typeface="Arial" panose="020B0604020202020204" pitchFamily="34" charset="0"/>
                <a:ea typeface="Arial" panose="020B0604020202020204" pitchFamily="34" charset="0"/>
                <a:cs typeface="Arial" panose="020B0604020202020204" pitchFamily="34" charset="0"/>
              </a:rPr>
              <a:t>Users</a:t>
            </a:r>
            <a:r>
              <a:rPr lang="en-US" dirty="0">
                <a:effectLst/>
                <a:latin typeface="Arial" panose="020B0604020202020204" pitchFamily="34" charset="0"/>
                <a:ea typeface="Arial" panose="020B0604020202020204" pitchFamily="34" charset="0"/>
                <a:cs typeface="Times New Roman" panose="02020603050405020304" pitchFamily="18" charset="0"/>
              </a:rPr>
              <a:t>—Press</a:t>
            </a:r>
            <a:r>
              <a:rPr lang="en-US" spc="-65"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“COMMAND+SHIFT+4”</a:t>
            </a:r>
            <a:r>
              <a:rPr lang="en-US" spc="-35"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si</a:t>
            </a:r>
            <a:r>
              <a:rPr lang="en-US" dirty="0">
                <a:effectLst/>
                <a:latin typeface="Arial" panose="020B0604020202020204" pitchFamily="34" charset="0"/>
                <a:ea typeface="Arial" panose="020B0604020202020204" pitchFamily="34" charset="0"/>
                <a:cs typeface="Times New Roman" panose="02020603050405020304" pitchFamily="18" charset="0"/>
              </a:rPr>
              <a:t>mu</a:t>
            </a:r>
            <a:r>
              <a:rPr lang="en-US" spc="5" dirty="0">
                <a:effectLst/>
                <a:latin typeface="Arial" panose="020B0604020202020204" pitchFamily="34" charset="0"/>
                <a:ea typeface="Arial" panose="020B0604020202020204" pitchFamily="34" charset="0"/>
                <a:cs typeface="Times New Roman" panose="02020603050405020304" pitchFamily="18" charset="0"/>
              </a:rPr>
              <a:t>l</a:t>
            </a:r>
            <a:r>
              <a:rPr lang="en-US" dirty="0">
                <a:effectLst/>
                <a:latin typeface="Arial" panose="020B0604020202020204" pitchFamily="34" charset="0"/>
                <a:ea typeface="Arial" panose="020B0604020202020204" pitchFamily="34" charset="0"/>
                <a:cs typeface="Times New Roman" panose="02020603050405020304" pitchFamily="18" charset="0"/>
              </a:rPr>
              <a:t>taneou</a:t>
            </a:r>
            <a:r>
              <a:rPr lang="en-US" spc="5" dirty="0">
                <a:effectLst/>
                <a:latin typeface="Arial" panose="020B0604020202020204" pitchFamily="34" charset="0"/>
                <a:ea typeface="Arial" panose="020B0604020202020204" pitchFamily="34" charset="0"/>
                <a:cs typeface="Times New Roman" panose="02020603050405020304" pitchFamily="18" charset="0"/>
              </a:rPr>
              <a:t>sl</a:t>
            </a:r>
            <a:r>
              <a:rPr lang="en-US" spc="-145" dirty="0">
                <a:effectLst/>
                <a:latin typeface="Arial" panose="020B0604020202020204" pitchFamily="34" charset="0"/>
                <a:ea typeface="Arial" panose="020B0604020202020204" pitchFamily="34" charset="0"/>
                <a:cs typeface="Times New Roman" panose="02020603050405020304" pitchFamily="18" charset="0"/>
              </a:rPr>
              <a:t>y</a:t>
            </a:r>
            <a:r>
              <a:rPr lang="en-US" dirty="0">
                <a:effectLst/>
                <a:latin typeface="Arial" panose="020B0604020202020204" pitchFamily="34" charset="0"/>
                <a:ea typeface="Arial" panose="020B0604020202020204" pitchFamily="34" charset="0"/>
                <a:cs typeface="Times New Roman" panose="02020603050405020304" pitchFamily="18" charset="0"/>
              </a:rPr>
              <a:t>.</a:t>
            </a:r>
            <a:r>
              <a:rPr lang="en-US" spc="-70"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Once</a:t>
            </a:r>
            <a:r>
              <a:rPr lang="en-US" spc="-6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pressed,</a:t>
            </a:r>
            <a:r>
              <a:rPr lang="en-US" spc="-6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the</a:t>
            </a:r>
            <a:r>
              <a:rPr lang="en-US" spc="-6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cursor</a:t>
            </a:r>
            <a:r>
              <a:rPr lang="en-US" spc="-55"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will</a:t>
            </a:r>
            <a:r>
              <a:rPr lang="en-US" spc="-8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change</a:t>
            </a:r>
            <a:r>
              <a:rPr lang="en-US" spc="-8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to</a:t>
            </a:r>
            <a:r>
              <a:rPr lang="en-US" spc="11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a</a:t>
            </a:r>
            <a:r>
              <a:rPr lang="en-US" spc="-3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a:t>
            </a:r>
            <a:r>
              <a:rPr lang="en-US" spc="-1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Click</a:t>
            </a:r>
            <a:r>
              <a:rPr lang="en-US" spc="-5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and</a:t>
            </a:r>
            <a:r>
              <a:rPr lang="en-US" spc="-35"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drag</a:t>
            </a:r>
            <a:r>
              <a:rPr lang="en-US" spc="-1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to</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cover</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the</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area</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spc="-10" dirty="0">
                <a:effectLst/>
                <a:latin typeface="Arial" panose="020B0604020202020204" pitchFamily="34" charset="0"/>
                <a:ea typeface="Arial" panose="020B0604020202020204" pitchFamily="34" charset="0"/>
                <a:cs typeface="Times New Roman" panose="02020603050405020304" pitchFamily="18" charset="0"/>
              </a:rPr>
              <a:t>you </a:t>
            </a:r>
            <a:r>
              <a:rPr lang="en-US" spc="-5" dirty="0">
                <a:effectLst/>
                <a:latin typeface="Arial" panose="020B0604020202020204" pitchFamily="34" charset="0"/>
                <a:ea typeface="Arial" panose="020B0604020202020204" pitchFamily="34" charset="0"/>
                <a:cs typeface="Times New Roman" panose="02020603050405020304" pitchFamily="18" charset="0"/>
              </a:rPr>
              <a:t>want</a:t>
            </a:r>
            <a:r>
              <a:rPr lang="en-US" spc="-1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to</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capture.</a:t>
            </a:r>
          </a:p>
          <a:p>
            <a:pPr marL="342900" marR="351790" lvl="0" indent="-342900">
              <a:lnSpc>
                <a:spcPct val="125000"/>
              </a:lnSpc>
              <a:spcBef>
                <a:spcPts val="1020"/>
              </a:spcBef>
              <a:spcAft>
                <a:spcPts val="0"/>
              </a:spcAft>
              <a:buSzPts val="1600"/>
              <a:buFont typeface="Arial" panose="020B0604020202020204" pitchFamily="34" charset="0"/>
              <a:buAutoNum type="arabicPeriod" startAt="4"/>
              <a:tabLst>
                <a:tab pos="581660" algn="l"/>
              </a:tabLst>
            </a:pPr>
            <a:r>
              <a:rPr lang="en-US" dirty="0">
                <a:effectLst/>
                <a:latin typeface="Arial" panose="020B0604020202020204" pitchFamily="34" charset="0"/>
                <a:ea typeface="Arial" panose="020B0604020202020204" pitchFamily="34" charset="0"/>
                <a:cs typeface="Times New Roman" panose="02020603050405020304" pitchFamily="18" charset="0"/>
              </a:rPr>
              <a:t>Navigate</a:t>
            </a:r>
            <a:r>
              <a:rPr lang="en-US" spc="-5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to</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one</a:t>
            </a:r>
            <a:r>
              <a:rPr lang="en-US" spc="-3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of</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the</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blank</a:t>
            </a:r>
            <a:r>
              <a:rPr lang="en-US" spc="-4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map</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pages</a:t>
            </a:r>
            <a:r>
              <a:rPr lang="en-US" spc="-3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in</a:t>
            </a:r>
            <a:r>
              <a:rPr lang="en-US" spc="-5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the</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PowerPoint</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template</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(pp.</a:t>
            </a:r>
            <a:r>
              <a:rPr lang="en-US" spc="-15" dirty="0">
                <a:effectLst/>
                <a:latin typeface="Arial" panose="020B0604020202020204" pitchFamily="34" charset="0"/>
                <a:ea typeface="Arial" panose="020B0604020202020204" pitchFamily="34" charset="0"/>
                <a:cs typeface="Times New Roman" panose="02020603050405020304" pitchFamily="18" charset="0"/>
              </a:rPr>
              <a:t> </a:t>
            </a:r>
            <a:r>
              <a:rPr lang="en-US" spc="-25" dirty="0">
                <a:effectLst/>
                <a:latin typeface="Arial" panose="020B0604020202020204" pitchFamily="34" charset="0"/>
                <a:ea typeface="Arial" panose="020B0604020202020204" pitchFamily="34" charset="0"/>
                <a:cs typeface="Times New Roman" panose="02020603050405020304" pitchFamily="18" charset="0"/>
              </a:rPr>
              <a:t>10-11).</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Click</a:t>
            </a:r>
            <a:r>
              <a:rPr lang="en-US" spc="-50"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within</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the</a:t>
            </a:r>
            <a:r>
              <a:rPr lang="en-US" spc="-3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blank</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box</a:t>
            </a:r>
            <a:r>
              <a:rPr lang="en-US" spc="30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that</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says</a:t>
            </a:r>
            <a:r>
              <a:rPr lang="en-US" spc="-1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“Click</a:t>
            </a:r>
            <a:r>
              <a:rPr lang="en-US" spc="-4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Icon</a:t>
            </a:r>
            <a:r>
              <a:rPr lang="en-US" spc="-3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to</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add</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picture.”</a:t>
            </a:r>
            <a:r>
              <a:rPr lang="en-US" spc="-3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Paste</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the</a:t>
            </a:r>
            <a:r>
              <a:rPr lang="en-US" spc="-3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screen</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shot</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image</a:t>
            </a:r>
            <a:r>
              <a:rPr lang="en-US" spc="-35"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from</a:t>
            </a:r>
            <a:r>
              <a:rPr lang="en-US" spc="-1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step</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4</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into</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this</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box.</a:t>
            </a:r>
            <a:endParaRPr lang="en-US" dirty="0">
              <a:effectLst/>
              <a:latin typeface="Arial" panose="020B0604020202020204" pitchFamily="34" charset="0"/>
              <a:ea typeface="Arial" panose="020B0604020202020204" pitchFamily="34" charset="0"/>
              <a:cs typeface="Times New Roman" panose="02020603050405020304" pitchFamily="18" charset="0"/>
            </a:endParaRPr>
          </a:p>
          <a:p>
            <a:pPr marL="66040" marR="140335" indent="0">
              <a:lnSpc>
                <a:spcPct val="125000"/>
              </a:lnSpc>
              <a:spcBef>
                <a:spcPts val="1005"/>
              </a:spcBef>
              <a:spcAft>
                <a:spcPts val="0"/>
              </a:spcAft>
            </a:pPr>
            <a:r>
              <a:rPr lang="en-US" dirty="0">
                <a:effectLst/>
                <a:latin typeface="Arial" panose="020B0604020202020204" pitchFamily="34" charset="0"/>
                <a:ea typeface="Arial" panose="020B0604020202020204" pitchFamily="34" charset="0"/>
                <a:cs typeface="Times New Roman" panose="02020603050405020304" pitchFamily="18" charset="0"/>
              </a:rPr>
              <a:t>If</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your</a:t>
            </a:r>
            <a:r>
              <a:rPr lang="en-US" dirty="0">
                <a:effectLst/>
                <a:latin typeface="Arial" panose="020B0604020202020204" pitchFamily="34" charset="0"/>
                <a:ea typeface="Arial" panose="020B0604020202020204" pitchFamily="34" charset="0"/>
                <a:cs typeface="Times New Roman" panose="02020603050405020304" pitchFamily="18" charset="0"/>
              </a:rPr>
              <a:t> map</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is</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zoomed</a:t>
            </a:r>
            <a:r>
              <a:rPr lang="en-US" spc="-3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in</a:t>
            </a:r>
            <a:r>
              <a:rPr lang="en-US" spc="-3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too</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close</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or</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too</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spc="-30" dirty="0">
                <a:effectLst/>
                <a:latin typeface="Arial" panose="020B0604020202020204" pitchFamily="34" charset="0"/>
                <a:ea typeface="Arial" panose="020B0604020202020204" pitchFamily="34" charset="0"/>
                <a:cs typeface="Times New Roman" panose="02020603050405020304" pitchFamily="18" charset="0"/>
              </a:rPr>
              <a:t>far,</a:t>
            </a:r>
            <a:r>
              <a:rPr lang="en-US" spc="-1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rescale</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the</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map</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as</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needed</a:t>
            </a:r>
            <a:r>
              <a:rPr lang="en-US" spc="-3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in</a:t>
            </a:r>
            <a:r>
              <a:rPr lang="en-US" spc="-35"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Google</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Maps</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or</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Bing</a:t>
            </a:r>
            <a:r>
              <a:rPr lang="en-US" spc="-3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Maps</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and</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repeat</a:t>
            </a:r>
            <a:r>
              <a:rPr lang="en-US" spc="22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steps</a:t>
            </a:r>
            <a:r>
              <a:rPr lang="en-US" spc="-65"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4-5.</a:t>
            </a:r>
            <a:endParaRPr lang="en-US" dirty="0">
              <a:effectLst/>
              <a:latin typeface="Arial" panose="020B0604020202020204" pitchFamily="34" charset="0"/>
              <a:ea typeface="Arial" panose="020B0604020202020204" pitchFamily="34" charset="0"/>
              <a:cs typeface="Times New Roman" panose="02020603050405020304" pitchFamily="18" charset="0"/>
            </a:endParaRPr>
          </a:p>
          <a:p>
            <a:pPr marL="66040" marR="0" indent="0">
              <a:spcBef>
                <a:spcPts val="1005"/>
              </a:spcBef>
              <a:spcAft>
                <a:spcPts val="0"/>
              </a:spcAft>
            </a:pPr>
            <a:r>
              <a:rPr lang="en-US" dirty="0">
                <a:effectLst/>
                <a:latin typeface="Arial" panose="020B0604020202020204" pitchFamily="34" charset="0"/>
                <a:ea typeface="Arial" panose="020B0604020202020204" pitchFamily="34" charset="0"/>
                <a:cs typeface="Times New Roman" panose="02020603050405020304" pitchFamily="18" charset="0"/>
              </a:rPr>
              <a:t>Now</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your</a:t>
            </a:r>
            <a:r>
              <a:rPr lang="en-US" spc="-1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map</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is</a:t>
            </a:r>
            <a:r>
              <a:rPr lang="en-US" spc="-45"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ready</a:t>
            </a:r>
            <a:r>
              <a:rPr lang="en-US" spc="-2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to</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be</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customized</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spc="-5" dirty="0">
                <a:effectLst/>
                <a:latin typeface="Arial" panose="020B0604020202020204" pitchFamily="34" charset="0"/>
                <a:ea typeface="Arial" panose="020B0604020202020204" pitchFamily="34" charset="0"/>
                <a:cs typeface="Times New Roman" panose="02020603050405020304" pitchFamily="18" charset="0"/>
              </a:rPr>
              <a:t>with</a:t>
            </a:r>
            <a:r>
              <a:rPr lang="en-US" spc="-2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icons</a:t>
            </a:r>
            <a:r>
              <a:rPr lang="en-US" spc="-45"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and</a:t>
            </a:r>
            <a:r>
              <a:rPr lang="en-US" spc="-40" dirty="0">
                <a:effectLst/>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Arial" panose="020B0604020202020204" pitchFamily="34" charset="0"/>
                <a:ea typeface="Arial" panose="020B0604020202020204" pitchFamily="34" charset="0"/>
                <a:cs typeface="Times New Roman" panose="02020603050405020304" pitchFamily="18" charset="0"/>
              </a:rPr>
              <a:t>lines!</a:t>
            </a:r>
          </a:p>
        </p:txBody>
      </p:sp>
    </p:spTree>
    <p:extLst>
      <p:ext uri="{BB962C8B-B14F-4D97-AF65-F5344CB8AC3E}">
        <p14:creationId xmlns:p14="http://schemas.microsoft.com/office/powerpoint/2010/main" val="29832304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TotalTime>
  <Words>1882</Words>
  <Application>Microsoft Office PowerPoint</Application>
  <PresentationFormat>Widescreen</PresentationFormat>
  <Paragraphs>157</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Building Your Map in PowerPoint  Microsoft PowerPoint is a widely-used program for developing presentations and can also be used to build simple planning maps for your community. If you have questions on how to use PowerPoint, please see Microsoft’s PowerPoint help page.   The five basic steps of building your map in Microsoft PowerPoint are listed below. Detailed instructions for each of these steps is provided on the following pages.   </vt:lpstr>
      <vt:lpstr>PowerPoint Presentation</vt:lpstr>
      <vt:lpstr>2. Copy the Base Map </vt:lpstr>
      <vt:lpstr>2. Copy the Base Map (continued) </vt:lpstr>
      <vt:lpstr>3. Add Icons to Your Map</vt:lpstr>
      <vt:lpstr>4. Add and Style Lines</vt:lpstr>
      <vt:lpstr>4. Add and Style Lines (continued)</vt:lpstr>
      <vt:lpstr>5. Export and Share Your Map</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Tammy Sufi</dc:creator>
  <cp:lastModifiedBy>Tammy Sufi</cp:lastModifiedBy>
  <cp:revision>12</cp:revision>
  <dcterms:created xsi:type="dcterms:W3CDTF">2022-03-25T18:53:51Z</dcterms:created>
  <dcterms:modified xsi:type="dcterms:W3CDTF">2022-03-27T22:15:09Z</dcterms:modified>
</cp:coreProperties>
</file>